
<file path=[Content_Types].xml><?xml version="1.0" encoding="utf-8"?>
<Types xmlns="http://schemas.openxmlformats.org/package/2006/content-types">
  <Default Extension="bmp" ContentType="image/bmp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3.xml" ContentType="application/vnd.openxmlformats-officedocument.presentationml.tags+xml"/>
  <Override PartName="/ppt/notesSlides/notesSlide28.xml" ContentType="application/vnd.openxmlformats-officedocument.presentationml.notesSlide+xml"/>
  <Override PartName="/ppt/tags/tag24.xml" ContentType="application/vnd.openxmlformats-officedocument.presentationml.tags+xml"/>
  <Override PartName="/ppt/notesSlides/notesSlide2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5.xml" ContentType="application/vnd.openxmlformats-officedocument.presentationml.tags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6.xml" ContentType="application/vnd.openxmlformats-officedocument.presentationml.tags+xml"/>
  <Override PartName="/ppt/notesSlides/notesSlide31.xml" ContentType="application/vnd.openxmlformats-officedocument.presentationml.notesSlide+xml"/>
  <Override PartName="/ppt/tags/tag27.xml" ContentType="application/vnd.openxmlformats-officedocument.presentationml.tags+xml"/>
  <Override PartName="/ppt/notesSlides/notesSlide32.xml" ContentType="application/vnd.openxmlformats-officedocument.presentationml.notesSlide+xml"/>
  <Override PartName="/ppt/tags/tag28.xml" ContentType="application/vnd.openxmlformats-officedocument.presentationml.tags+xml"/>
  <Override PartName="/ppt/notesSlides/notesSlide33.xml" ContentType="application/vnd.openxmlformats-officedocument.presentationml.notesSlide+xml"/>
  <Override PartName="/ppt/tags/tag29.xml" ContentType="application/vnd.openxmlformats-officedocument.presentationml.tags+xml"/>
  <Override PartName="/ppt/notesSlides/notesSlide3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30.xml" ContentType="application/vnd.openxmlformats-officedocument.presentationml.tags+xml"/>
  <Override PartName="/ppt/notesSlides/notesSlide35.xml" ContentType="application/vnd.openxmlformats-officedocument.presentationml.notesSlide+xml"/>
  <Override PartName="/ppt/tags/tag31.xml" ContentType="application/vnd.openxmlformats-officedocument.presentationml.tags+xml"/>
  <Override PartName="/ppt/notesSlides/notesSlide36.xml" ContentType="application/vnd.openxmlformats-officedocument.presentationml.notesSlide+xml"/>
  <Override PartName="/ppt/tags/tag32.xml" ContentType="application/vnd.openxmlformats-officedocument.presentationml.tags+xml"/>
  <Override PartName="/ppt/notesSlides/notesSlide37.xml" ContentType="application/vnd.openxmlformats-officedocument.presentationml.notesSlide+xml"/>
  <Override PartName="/ppt/tags/tag33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34.xml" ContentType="application/vnd.openxmlformats-officedocument.presentationml.tags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43"/>
  </p:notesMasterIdLst>
  <p:sldIdLst>
    <p:sldId id="708" r:id="rId3"/>
    <p:sldId id="759" r:id="rId4"/>
    <p:sldId id="764" r:id="rId5"/>
    <p:sldId id="760" r:id="rId6"/>
    <p:sldId id="379" r:id="rId7"/>
    <p:sldId id="748" r:id="rId8"/>
    <p:sldId id="767" r:id="rId9"/>
    <p:sldId id="454" r:id="rId10"/>
    <p:sldId id="418" r:id="rId11"/>
    <p:sldId id="756" r:id="rId12"/>
    <p:sldId id="750" r:id="rId13"/>
    <p:sldId id="319" r:id="rId14"/>
    <p:sldId id="491" r:id="rId15"/>
    <p:sldId id="487" r:id="rId16"/>
    <p:sldId id="752" r:id="rId17"/>
    <p:sldId id="761" r:id="rId18"/>
    <p:sldId id="753" r:id="rId19"/>
    <p:sldId id="474" r:id="rId20"/>
    <p:sldId id="475" r:id="rId21"/>
    <p:sldId id="344" r:id="rId22"/>
    <p:sldId id="476" r:id="rId23"/>
    <p:sldId id="777" r:id="rId24"/>
    <p:sldId id="778" r:id="rId25"/>
    <p:sldId id="779" r:id="rId26"/>
    <p:sldId id="780" r:id="rId27"/>
    <p:sldId id="781" r:id="rId28"/>
    <p:sldId id="782" r:id="rId29"/>
    <p:sldId id="489" r:id="rId30"/>
    <p:sldId id="490" r:id="rId31"/>
    <p:sldId id="480" r:id="rId32"/>
    <p:sldId id="488" r:id="rId33"/>
    <p:sldId id="762" r:id="rId34"/>
    <p:sldId id="754" r:id="rId35"/>
    <p:sldId id="492" r:id="rId36"/>
    <p:sldId id="757" r:id="rId37"/>
    <p:sldId id="485" r:id="rId38"/>
    <p:sldId id="784" r:id="rId39"/>
    <p:sldId id="768" r:id="rId40"/>
    <p:sldId id="773" r:id="rId41"/>
    <p:sldId id="770" r:id="rId42"/>
  </p:sldIdLst>
  <p:sldSz cx="12192000" cy="6858000"/>
  <p:notesSz cx="7010400" cy="92964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C2CAD0-4614-473E-8B03-55ED5E919A7F}" v="4453" dt="2019-04-23T20:36:48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72340" autoAdjust="0"/>
  </p:normalViewPr>
  <p:slideViewPr>
    <p:cSldViewPr snapToGrid="0">
      <p:cViewPr varScale="1">
        <p:scale>
          <a:sx n="48" d="100"/>
          <a:sy n="48" d="100"/>
        </p:scale>
        <p:origin x="1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A9C2A-6606-41DE-8B72-B47D168A449F}" type="doc">
      <dgm:prSet loTypeId="urn:microsoft.com/office/officeart/2005/8/layout/equation1" loCatId="process" qsTypeId="urn:microsoft.com/office/officeart/2005/8/quickstyle/simple1" qsCatId="simple" csTypeId="urn:microsoft.com/office/officeart/2005/8/colors/accent3_1" csCatId="accent3" phldr="1"/>
      <dgm:spPr/>
    </dgm:pt>
    <dgm:pt modelId="{2ABF6AF6-61DF-455B-848C-2E0B5CC5CB8A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2400" b="1" dirty="0"/>
            <a:t>Disability (defined in IDEA law)</a:t>
          </a:r>
        </a:p>
      </dgm:t>
    </dgm:pt>
    <dgm:pt modelId="{89423402-C4EB-42FB-BCE4-A8C61F75A7A4}" type="parTrans" cxnId="{3A251119-7A8E-4DBD-AC81-53425CCC14AE}">
      <dgm:prSet/>
      <dgm:spPr/>
      <dgm:t>
        <a:bodyPr/>
        <a:lstStyle/>
        <a:p>
          <a:endParaRPr lang="en-US"/>
        </a:p>
      </dgm:t>
    </dgm:pt>
    <dgm:pt modelId="{52B08F00-9C68-49A2-B528-2261AD4905EB}" type="sibTrans" cxnId="{3A251119-7A8E-4DBD-AC81-53425CCC14AE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FE447F6-A917-457A-A2BB-41C017575C87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/>
            <a:t>Adverse Educational Impact</a:t>
          </a:r>
        </a:p>
      </dgm:t>
    </dgm:pt>
    <dgm:pt modelId="{70190C76-9124-45BC-9BB9-0731660EA7C6}" type="parTrans" cxnId="{B33562D6-0BAC-4C6A-B40E-8478A0D63D0F}">
      <dgm:prSet/>
      <dgm:spPr/>
      <dgm:t>
        <a:bodyPr/>
        <a:lstStyle/>
        <a:p>
          <a:endParaRPr lang="en-US"/>
        </a:p>
      </dgm:t>
    </dgm:pt>
    <dgm:pt modelId="{73C1CC41-4238-4E91-BECE-989084182461}" type="sibTrans" cxnId="{B33562D6-0BAC-4C6A-B40E-8478A0D63D0F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844BFE2-36B2-4AA5-903D-C01E858766EF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/>
            <a:t>Eligible for an IEP</a:t>
          </a:r>
        </a:p>
      </dgm:t>
    </dgm:pt>
    <dgm:pt modelId="{FF8A0599-2664-4D66-BC9A-65FAF1A63258}" type="parTrans" cxnId="{9B29AAC5-E853-401F-AE92-FD8BEFC0E98D}">
      <dgm:prSet/>
      <dgm:spPr/>
      <dgm:t>
        <a:bodyPr/>
        <a:lstStyle/>
        <a:p>
          <a:endParaRPr lang="en-US"/>
        </a:p>
      </dgm:t>
    </dgm:pt>
    <dgm:pt modelId="{CB2A15E6-9153-4F98-A6B8-46CD8D08EE45}" type="sibTrans" cxnId="{9B29AAC5-E853-401F-AE92-FD8BEFC0E98D}">
      <dgm:prSet/>
      <dgm:spPr/>
      <dgm:t>
        <a:bodyPr/>
        <a:lstStyle/>
        <a:p>
          <a:endParaRPr lang="en-US"/>
        </a:p>
      </dgm:t>
    </dgm:pt>
    <dgm:pt modelId="{B49C33E3-8C4C-499B-B48A-DEF622382975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2400" b="1" dirty="0"/>
            <a:t>Needs Specially Designed Instruction</a:t>
          </a:r>
        </a:p>
      </dgm:t>
    </dgm:pt>
    <dgm:pt modelId="{345668E7-07B3-4FCE-A27E-218CCEC11D26}" type="parTrans" cxnId="{251732A2-E633-4125-B33F-7F2145FA7FD3}">
      <dgm:prSet/>
      <dgm:spPr/>
      <dgm:t>
        <a:bodyPr/>
        <a:lstStyle/>
        <a:p>
          <a:endParaRPr lang="en-US"/>
        </a:p>
      </dgm:t>
    </dgm:pt>
    <dgm:pt modelId="{69AA946A-B0D6-4280-A64F-5A32625C07A4}" type="sibTrans" cxnId="{251732A2-E633-4125-B33F-7F2145FA7FD3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3DC9EA2-9C6F-4CCF-803A-3EF4934E00E8}" type="pres">
      <dgm:prSet presAssocID="{801A9C2A-6606-41DE-8B72-B47D168A449F}" presName="linearFlow" presStyleCnt="0">
        <dgm:presLayoutVars>
          <dgm:dir/>
          <dgm:resizeHandles val="exact"/>
        </dgm:presLayoutVars>
      </dgm:prSet>
      <dgm:spPr/>
    </dgm:pt>
    <dgm:pt modelId="{895A582C-7224-4926-A161-CA5E5F4739E6}" type="pres">
      <dgm:prSet presAssocID="{2ABF6AF6-61DF-455B-848C-2E0B5CC5CB8A}" presName="node" presStyleLbl="node1" presStyleIdx="0" presStyleCnt="4" custScaleX="239265" custScaleY="236196" custLinFactNeighborY="4274">
        <dgm:presLayoutVars>
          <dgm:bulletEnabled val="1"/>
        </dgm:presLayoutVars>
      </dgm:prSet>
      <dgm:spPr/>
    </dgm:pt>
    <dgm:pt modelId="{A7281BFD-E650-4F60-869E-AA14E53B11D2}" type="pres">
      <dgm:prSet presAssocID="{52B08F00-9C68-49A2-B528-2261AD4905EB}" presName="spacerL" presStyleCnt="0"/>
      <dgm:spPr/>
    </dgm:pt>
    <dgm:pt modelId="{E3BFCC06-8C39-49A7-B73B-25E2EBE35006}" type="pres">
      <dgm:prSet presAssocID="{52B08F00-9C68-49A2-B528-2261AD4905EB}" presName="sibTrans" presStyleLbl="sibTrans2D1" presStyleIdx="0" presStyleCnt="3"/>
      <dgm:spPr/>
    </dgm:pt>
    <dgm:pt modelId="{D8E23192-59E1-4049-AA8B-64D8E05D7F01}" type="pres">
      <dgm:prSet presAssocID="{52B08F00-9C68-49A2-B528-2261AD4905EB}" presName="spacerR" presStyleCnt="0"/>
      <dgm:spPr/>
    </dgm:pt>
    <dgm:pt modelId="{0472A623-5B1C-4FD2-B70B-012586FC6241}" type="pres">
      <dgm:prSet presAssocID="{AFE447F6-A917-457A-A2BB-41C017575C87}" presName="node" presStyleLbl="node1" presStyleIdx="1" presStyleCnt="4" custScaleX="263713" custScaleY="247016">
        <dgm:presLayoutVars>
          <dgm:bulletEnabled val="1"/>
        </dgm:presLayoutVars>
      </dgm:prSet>
      <dgm:spPr>
        <a:prstGeom prst="ellipse">
          <a:avLst/>
        </a:prstGeom>
      </dgm:spPr>
    </dgm:pt>
    <dgm:pt modelId="{80846A97-F743-473F-924D-2CF9A3C1D5F3}" type="pres">
      <dgm:prSet presAssocID="{73C1CC41-4238-4E91-BECE-989084182461}" presName="spacerL" presStyleCnt="0"/>
      <dgm:spPr/>
    </dgm:pt>
    <dgm:pt modelId="{145B2AB6-25DD-4B2B-9E7B-9078D10E8217}" type="pres">
      <dgm:prSet presAssocID="{73C1CC41-4238-4E91-BECE-989084182461}" presName="sibTrans" presStyleLbl="sibTrans2D1" presStyleIdx="1" presStyleCnt="3"/>
      <dgm:spPr/>
    </dgm:pt>
    <dgm:pt modelId="{07AA6F72-DD61-43D9-873E-F0BA64AD3C30}" type="pres">
      <dgm:prSet presAssocID="{73C1CC41-4238-4E91-BECE-989084182461}" presName="spacerR" presStyleCnt="0"/>
      <dgm:spPr/>
    </dgm:pt>
    <dgm:pt modelId="{CBC07AB7-1EB8-4761-847C-2E854C2786C5}" type="pres">
      <dgm:prSet presAssocID="{B49C33E3-8C4C-499B-B48A-DEF622382975}" presName="node" presStyleLbl="node1" presStyleIdx="2" presStyleCnt="4" custScaleX="246697" custScaleY="249603">
        <dgm:presLayoutVars>
          <dgm:bulletEnabled val="1"/>
        </dgm:presLayoutVars>
      </dgm:prSet>
      <dgm:spPr/>
    </dgm:pt>
    <dgm:pt modelId="{2CC260A7-D546-4888-BF76-D99D046D94C3}" type="pres">
      <dgm:prSet presAssocID="{69AA946A-B0D6-4280-A64F-5A32625C07A4}" presName="spacerL" presStyleCnt="0"/>
      <dgm:spPr/>
    </dgm:pt>
    <dgm:pt modelId="{DFD6F355-AECD-4B75-ABFA-5C03592B06ED}" type="pres">
      <dgm:prSet presAssocID="{69AA946A-B0D6-4280-A64F-5A32625C07A4}" presName="sibTrans" presStyleLbl="sibTrans2D1" presStyleIdx="2" presStyleCnt="3"/>
      <dgm:spPr/>
    </dgm:pt>
    <dgm:pt modelId="{FFBA953E-DD16-43E8-B9FF-1B521E9F96FB}" type="pres">
      <dgm:prSet presAssocID="{69AA946A-B0D6-4280-A64F-5A32625C07A4}" presName="spacerR" presStyleCnt="0"/>
      <dgm:spPr/>
    </dgm:pt>
    <dgm:pt modelId="{6626CD88-E0ED-490D-9269-994D4B6764CA}" type="pres">
      <dgm:prSet presAssocID="{4844BFE2-36B2-4AA5-903D-C01E858766EF}" presName="node" presStyleLbl="node1" presStyleIdx="3" presStyleCnt="4" custScaleX="231004" custScaleY="214826">
        <dgm:presLayoutVars>
          <dgm:bulletEnabled val="1"/>
        </dgm:presLayoutVars>
      </dgm:prSet>
      <dgm:spPr/>
    </dgm:pt>
  </dgm:ptLst>
  <dgm:cxnLst>
    <dgm:cxn modelId="{B5F4AB01-A9EE-444D-9F4B-081D2C2357E2}" type="presOf" srcId="{2ABF6AF6-61DF-455B-848C-2E0B5CC5CB8A}" destId="{895A582C-7224-4926-A161-CA5E5F4739E6}" srcOrd="0" destOrd="0" presId="urn:microsoft.com/office/officeart/2005/8/layout/equation1"/>
    <dgm:cxn modelId="{76BB710E-DB02-4C44-8A80-D48DA3D8A8BC}" type="presOf" srcId="{B49C33E3-8C4C-499B-B48A-DEF622382975}" destId="{CBC07AB7-1EB8-4761-847C-2E854C2786C5}" srcOrd="0" destOrd="0" presId="urn:microsoft.com/office/officeart/2005/8/layout/equation1"/>
    <dgm:cxn modelId="{71B0F10E-1D34-4F67-B5B1-027E927F0F75}" type="presOf" srcId="{AFE447F6-A917-457A-A2BB-41C017575C87}" destId="{0472A623-5B1C-4FD2-B70B-012586FC6241}" srcOrd="0" destOrd="0" presId="urn:microsoft.com/office/officeart/2005/8/layout/equation1"/>
    <dgm:cxn modelId="{6B048518-14B3-4209-B950-1EE1C0194CBD}" type="presOf" srcId="{69AA946A-B0D6-4280-A64F-5A32625C07A4}" destId="{DFD6F355-AECD-4B75-ABFA-5C03592B06ED}" srcOrd="0" destOrd="0" presId="urn:microsoft.com/office/officeart/2005/8/layout/equation1"/>
    <dgm:cxn modelId="{3A251119-7A8E-4DBD-AC81-53425CCC14AE}" srcId="{801A9C2A-6606-41DE-8B72-B47D168A449F}" destId="{2ABF6AF6-61DF-455B-848C-2E0B5CC5CB8A}" srcOrd="0" destOrd="0" parTransId="{89423402-C4EB-42FB-BCE4-A8C61F75A7A4}" sibTransId="{52B08F00-9C68-49A2-B528-2261AD4905EB}"/>
    <dgm:cxn modelId="{22276623-9B21-43A2-992D-8C3F43771DD0}" type="presOf" srcId="{73C1CC41-4238-4E91-BECE-989084182461}" destId="{145B2AB6-25DD-4B2B-9E7B-9078D10E8217}" srcOrd="0" destOrd="0" presId="urn:microsoft.com/office/officeart/2005/8/layout/equation1"/>
    <dgm:cxn modelId="{E4635523-347E-4642-A544-DD648D5844E1}" type="presOf" srcId="{52B08F00-9C68-49A2-B528-2261AD4905EB}" destId="{E3BFCC06-8C39-49A7-B73B-25E2EBE35006}" srcOrd="0" destOrd="0" presId="urn:microsoft.com/office/officeart/2005/8/layout/equation1"/>
    <dgm:cxn modelId="{251732A2-E633-4125-B33F-7F2145FA7FD3}" srcId="{801A9C2A-6606-41DE-8B72-B47D168A449F}" destId="{B49C33E3-8C4C-499B-B48A-DEF622382975}" srcOrd="2" destOrd="0" parTransId="{345668E7-07B3-4FCE-A27E-218CCEC11D26}" sibTransId="{69AA946A-B0D6-4280-A64F-5A32625C07A4}"/>
    <dgm:cxn modelId="{9B29AAC5-E853-401F-AE92-FD8BEFC0E98D}" srcId="{801A9C2A-6606-41DE-8B72-B47D168A449F}" destId="{4844BFE2-36B2-4AA5-903D-C01E858766EF}" srcOrd="3" destOrd="0" parTransId="{FF8A0599-2664-4D66-BC9A-65FAF1A63258}" sibTransId="{CB2A15E6-9153-4F98-A6B8-46CD8D08EE45}"/>
    <dgm:cxn modelId="{B33562D6-0BAC-4C6A-B40E-8478A0D63D0F}" srcId="{801A9C2A-6606-41DE-8B72-B47D168A449F}" destId="{AFE447F6-A917-457A-A2BB-41C017575C87}" srcOrd="1" destOrd="0" parTransId="{70190C76-9124-45BC-9BB9-0731660EA7C6}" sibTransId="{73C1CC41-4238-4E91-BECE-989084182461}"/>
    <dgm:cxn modelId="{A2A215DD-CA80-4EE0-96BF-CB4CCF2C9DAF}" type="presOf" srcId="{4844BFE2-36B2-4AA5-903D-C01E858766EF}" destId="{6626CD88-E0ED-490D-9269-994D4B6764CA}" srcOrd="0" destOrd="0" presId="urn:microsoft.com/office/officeart/2005/8/layout/equation1"/>
    <dgm:cxn modelId="{32C84BE6-B640-4964-9E2A-6B456FD211F9}" type="presOf" srcId="{801A9C2A-6606-41DE-8B72-B47D168A449F}" destId="{13DC9EA2-9C6F-4CCF-803A-3EF4934E00E8}" srcOrd="0" destOrd="0" presId="urn:microsoft.com/office/officeart/2005/8/layout/equation1"/>
    <dgm:cxn modelId="{2B2C8753-39DD-4940-8E91-093F98B39A1C}" type="presParOf" srcId="{13DC9EA2-9C6F-4CCF-803A-3EF4934E00E8}" destId="{895A582C-7224-4926-A161-CA5E5F4739E6}" srcOrd="0" destOrd="0" presId="urn:microsoft.com/office/officeart/2005/8/layout/equation1"/>
    <dgm:cxn modelId="{A8A53004-CD27-4373-9D8A-7A31A34489B7}" type="presParOf" srcId="{13DC9EA2-9C6F-4CCF-803A-3EF4934E00E8}" destId="{A7281BFD-E650-4F60-869E-AA14E53B11D2}" srcOrd="1" destOrd="0" presId="urn:microsoft.com/office/officeart/2005/8/layout/equation1"/>
    <dgm:cxn modelId="{250950BE-EB6D-4E37-97D3-CC51B3611FA4}" type="presParOf" srcId="{13DC9EA2-9C6F-4CCF-803A-3EF4934E00E8}" destId="{E3BFCC06-8C39-49A7-B73B-25E2EBE35006}" srcOrd="2" destOrd="0" presId="urn:microsoft.com/office/officeart/2005/8/layout/equation1"/>
    <dgm:cxn modelId="{1D748075-E2CA-4A85-AAB2-F72AFEE4D125}" type="presParOf" srcId="{13DC9EA2-9C6F-4CCF-803A-3EF4934E00E8}" destId="{D8E23192-59E1-4049-AA8B-64D8E05D7F01}" srcOrd="3" destOrd="0" presId="urn:microsoft.com/office/officeart/2005/8/layout/equation1"/>
    <dgm:cxn modelId="{9367BEF7-6F46-440C-BEBA-62A947C3CE65}" type="presParOf" srcId="{13DC9EA2-9C6F-4CCF-803A-3EF4934E00E8}" destId="{0472A623-5B1C-4FD2-B70B-012586FC6241}" srcOrd="4" destOrd="0" presId="urn:microsoft.com/office/officeart/2005/8/layout/equation1"/>
    <dgm:cxn modelId="{E5BE0C27-9524-4D6C-A024-C4013EB38BF9}" type="presParOf" srcId="{13DC9EA2-9C6F-4CCF-803A-3EF4934E00E8}" destId="{80846A97-F743-473F-924D-2CF9A3C1D5F3}" srcOrd="5" destOrd="0" presId="urn:microsoft.com/office/officeart/2005/8/layout/equation1"/>
    <dgm:cxn modelId="{536B394C-3827-4BF7-9DA1-8A6E6C11EA96}" type="presParOf" srcId="{13DC9EA2-9C6F-4CCF-803A-3EF4934E00E8}" destId="{145B2AB6-25DD-4B2B-9E7B-9078D10E8217}" srcOrd="6" destOrd="0" presId="urn:microsoft.com/office/officeart/2005/8/layout/equation1"/>
    <dgm:cxn modelId="{CD424771-5368-4AF3-8C41-C761E55BC2DB}" type="presParOf" srcId="{13DC9EA2-9C6F-4CCF-803A-3EF4934E00E8}" destId="{07AA6F72-DD61-43D9-873E-F0BA64AD3C30}" srcOrd="7" destOrd="0" presId="urn:microsoft.com/office/officeart/2005/8/layout/equation1"/>
    <dgm:cxn modelId="{5AD59CA9-F1F8-40BC-B4EC-8CBC6D9432B6}" type="presParOf" srcId="{13DC9EA2-9C6F-4CCF-803A-3EF4934E00E8}" destId="{CBC07AB7-1EB8-4761-847C-2E854C2786C5}" srcOrd="8" destOrd="0" presId="urn:microsoft.com/office/officeart/2005/8/layout/equation1"/>
    <dgm:cxn modelId="{B824E1AC-8D31-4D27-98C9-9ACE6A8EA6CF}" type="presParOf" srcId="{13DC9EA2-9C6F-4CCF-803A-3EF4934E00E8}" destId="{2CC260A7-D546-4888-BF76-D99D046D94C3}" srcOrd="9" destOrd="0" presId="urn:microsoft.com/office/officeart/2005/8/layout/equation1"/>
    <dgm:cxn modelId="{5ED05013-DE89-4697-BD11-E12922AC13FB}" type="presParOf" srcId="{13DC9EA2-9C6F-4CCF-803A-3EF4934E00E8}" destId="{DFD6F355-AECD-4B75-ABFA-5C03592B06ED}" srcOrd="10" destOrd="0" presId="urn:microsoft.com/office/officeart/2005/8/layout/equation1"/>
    <dgm:cxn modelId="{4186A1EC-B927-4E34-B42A-8F7C422966B1}" type="presParOf" srcId="{13DC9EA2-9C6F-4CCF-803A-3EF4934E00E8}" destId="{FFBA953E-DD16-43E8-B9FF-1B521E9F96FB}" srcOrd="11" destOrd="0" presId="urn:microsoft.com/office/officeart/2005/8/layout/equation1"/>
    <dgm:cxn modelId="{F96E7449-0236-4449-AC5F-5A1C48F593F6}" type="presParOf" srcId="{13DC9EA2-9C6F-4CCF-803A-3EF4934E00E8}" destId="{6626CD88-E0ED-490D-9269-994D4B6764C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985DD8-FE67-460D-B5EB-7A941365250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5EC9E9-59E8-4DDA-924C-8CBF5AF5934A}">
      <dgm:prSet phldrT="[Text]"/>
      <dgm:spPr/>
      <dgm:t>
        <a:bodyPr/>
        <a:lstStyle/>
        <a:p>
          <a:r>
            <a:rPr lang="en-US"/>
            <a:t>25</a:t>
          </a:r>
        </a:p>
      </dgm:t>
    </dgm:pt>
    <dgm:pt modelId="{8BB7A420-E33F-4D78-A3E1-F81DDDCEF7EE}" type="parTrans" cxnId="{F5D43C17-D7A1-4F2E-9075-5B7502D54780}">
      <dgm:prSet/>
      <dgm:spPr/>
      <dgm:t>
        <a:bodyPr/>
        <a:lstStyle/>
        <a:p>
          <a:endParaRPr lang="en-US"/>
        </a:p>
      </dgm:t>
    </dgm:pt>
    <dgm:pt modelId="{7E7E8D7B-D98E-4101-8CF7-5D44A42C2D0B}" type="sibTrans" cxnId="{F5D43C17-D7A1-4F2E-9075-5B7502D54780}">
      <dgm:prSet/>
      <dgm:spPr/>
      <dgm:t>
        <a:bodyPr/>
        <a:lstStyle/>
        <a:p>
          <a:endParaRPr lang="en-US"/>
        </a:p>
      </dgm:t>
    </dgm:pt>
    <dgm:pt modelId="{ED9634FC-A9C9-4925-ABCE-762CDBF22674}">
      <dgm:prSet phldrT="[Text]"/>
      <dgm:spPr/>
      <dgm:t>
        <a:bodyPr/>
        <a:lstStyle/>
        <a:p>
          <a:r>
            <a:rPr lang="en-US"/>
            <a:t>school days to decide</a:t>
          </a:r>
        </a:p>
      </dgm:t>
    </dgm:pt>
    <dgm:pt modelId="{354C786E-1699-4555-B9A4-305E4F8060D6}" type="parTrans" cxnId="{93395F3D-81B3-4C68-B174-BFF5FDEE940A}">
      <dgm:prSet/>
      <dgm:spPr/>
      <dgm:t>
        <a:bodyPr/>
        <a:lstStyle/>
        <a:p>
          <a:endParaRPr lang="en-US"/>
        </a:p>
      </dgm:t>
    </dgm:pt>
    <dgm:pt modelId="{EC760538-02F2-4747-9608-B99C98A8639A}" type="sibTrans" cxnId="{93395F3D-81B3-4C68-B174-BFF5FDEE940A}">
      <dgm:prSet/>
      <dgm:spPr/>
      <dgm:t>
        <a:bodyPr/>
        <a:lstStyle/>
        <a:p>
          <a:endParaRPr lang="en-US"/>
        </a:p>
      </dgm:t>
    </dgm:pt>
    <dgm:pt modelId="{2681A51B-6168-49B6-98CF-879C5D02FAA7}">
      <dgm:prSet phldrT="[Text]"/>
      <dgm:spPr/>
      <dgm:t>
        <a:bodyPr/>
        <a:lstStyle/>
        <a:p>
          <a:r>
            <a:rPr lang="en-US"/>
            <a:t>35</a:t>
          </a:r>
        </a:p>
      </dgm:t>
    </dgm:pt>
    <dgm:pt modelId="{FD0A12D7-30FF-4AF9-AAC8-581553FBFC93}" type="parTrans" cxnId="{53E54F88-B1FE-4776-8B8E-8D6DBF1DE3B2}">
      <dgm:prSet/>
      <dgm:spPr/>
      <dgm:t>
        <a:bodyPr/>
        <a:lstStyle/>
        <a:p>
          <a:endParaRPr lang="en-US"/>
        </a:p>
      </dgm:t>
    </dgm:pt>
    <dgm:pt modelId="{136932DB-656B-4C9B-81EC-57921F5F3985}" type="sibTrans" cxnId="{53E54F88-B1FE-4776-8B8E-8D6DBF1DE3B2}">
      <dgm:prSet/>
      <dgm:spPr/>
      <dgm:t>
        <a:bodyPr/>
        <a:lstStyle/>
        <a:p>
          <a:endParaRPr lang="en-US"/>
        </a:p>
      </dgm:t>
    </dgm:pt>
    <dgm:pt modelId="{CDB3EB38-C7B5-47F4-8CBE-6E122E6C2D97}">
      <dgm:prSet phldrT="[Text]"/>
      <dgm:spPr/>
      <dgm:t>
        <a:bodyPr/>
        <a:lstStyle/>
        <a:p>
          <a:r>
            <a:rPr lang="en-US" dirty="0"/>
            <a:t>school days to evaluate</a:t>
          </a:r>
        </a:p>
      </dgm:t>
    </dgm:pt>
    <dgm:pt modelId="{24ED75BB-3DB0-45A8-9D4E-0179781E0F24}" type="parTrans" cxnId="{ADE7082D-8C23-49F6-B561-CDEA7764216F}">
      <dgm:prSet/>
      <dgm:spPr/>
      <dgm:t>
        <a:bodyPr/>
        <a:lstStyle/>
        <a:p>
          <a:endParaRPr lang="en-US"/>
        </a:p>
      </dgm:t>
    </dgm:pt>
    <dgm:pt modelId="{F79DD5AC-8712-4E7E-932D-8ED61B01654D}" type="sibTrans" cxnId="{ADE7082D-8C23-49F6-B561-CDEA7764216F}">
      <dgm:prSet/>
      <dgm:spPr/>
      <dgm:t>
        <a:bodyPr/>
        <a:lstStyle/>
        <a:p>
          <a:endParaRPr lang="en-US"/>
        </a:p>
      </dgm:t>
    </dgm:pt>
    <dgm:pt modelId="{2792A356-3EF8-46AB-BFC6-FEDEB2756E9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30</a:t>
          </a:r>
        </a:p>
      </dgm:t>
    </dgm:pt>
    <dgm:pt modelId="{855CB038-FEA1-4425-84EA-7048E4880BF7}" type="parTrans" cxnId="{2033E362-F790-4CCB-A5EA-3F9024C07A90}">
      <dgm:prSet/>
      <dgm:spPr/>
      <dgm:t>
        <a:bodyPr/>
        <a:lstStyle/>
        <a:p>
          <a:endParaRPr lang="en-US"/>
        </a:p>
      </dgm:t>
    </dgm:pt>
    <dgm:pt modelId="{FF332B99-1DA6-445C-8AA2-1646DC50F7DB}" type="sibTrans" cxnId="{2033E362-F790-4CCB-A5EA-3F9024C07A90}">
      <dgm:prSet/>
      <dgm:spPr/>
      <dgm:t>
        <a:bodyPr/>
        <a:lstStyle/>
        <a:p>
          <a:endParaRPr lang="en-US"/>
        </a:p>
      </dgm:t>
    </dgm:pt>
    <dgm:pt modelId="{D2004475-2AF8-4089-B3FF-A6ED70692CB1}">
      <dgm:prSet phldrT="[Text]"/>
      <dgm:spPr/>
      <dgm:t>
        <a:bodyPr/>
        <a:lstStyle/>
        <a:p>
          <a:r>
            <a:rPr lang="en-US" dirty="0"/>
            <a:t>calendar days to write IEP</a:t>
          </a:r>
        </a:p>
      </dgm:t>
    </dgm:pt>
    <dgm:pt modelId="{BE0A902A-694F-4118-B8C4-E2D8701875A7}" type="parTrans" cxnId="{B1F88ACA-B575-442D-AD12-704A61085232}">
      <dgm:prSet/>
      <dgm:spPr/>
      <dgm:t>
        <a:bodyPr/>
        <a:lstStyle/>
        <a:p>
          <a:endParaRPr lang="en-US"/>
        </a:p>
      </dgm:t>
    </dgm:pt>
    <dgm:pt modelId="{34C0572C-DDA3-4220-9297-9C1662BC32D4}" type="sibTrans" cxnId="{B1F88ACA-B575-442D-AD12-704A61085232}">
      <dgm:prSet/>
      <dgm:spPr/>
      <dgm:t>
        <a:bodyPr/>
        <a:lstStyle/>
        <a:p>
          <a:endParaRPr lang="en-US"/>
        </a:p>
      </dgm:t>
    </dgm:pt>
    <dgm:pt modelId="{03B6FBD3-EDD2-4F00-AE04-C12DA877EA58}" type="pres">
      <dgm:prSet presAssocID="{F8985DD8-FE67-460D-B5EB-7A9413652505}" presName="theList" presStyleCnt="0">
        <dgm:presLayoutVars>
          <dgm:dir/>
          <dgm:animLvl val="lvl"/>
          <dgm:resizeHandles val="exact"/>
        </dgm:presLayoutVars>
      </dgm:prSet>
      <dgm:spPr/>
    </dgm:pt>
    <dgm:pt modelId="{5E18FDC5-E87F-41AE-B708-4C863E169FC6}" type="pres">
      <dgm:prSet presAssocID="{AA5EC9E9-59E8-4DDA-924C-8CBF5AF5934A}" presName="compNode" presStyleCnt="0"/>
      <dgm:spPr/>
    </dgm:pt>
    <dgm:pt modelId="{1FD66E31-D01D-4844-AB21-DFFB30F79971}" type="pres">
      <dgm:prSet presAssocID="{AA5EC9E9-59E8-4DDA-924C-8CBF5AF5934A}" presName="noGeometry" presStyleCnt="0"/>
      <dgm:spPr/>
    </dgm:pt>
    <dgm:pt modelId="{12085751-35E4-4F24-B048-1A291F66639A}" type="pres">
      <dgm:prSet presAssocID="{AA5EC9E9-59E8-4DDA-924C-8CBF5AF5934A}" presName="childTextVisible" presStyleLbl="bgAccFollowNode1" presStyleIdx="0" presStyleCnt="3">
        <dgm:presLayoutVars>
          <dgm:bulletEnabled val="1"/>
        </dgm:presLayoutVars>
      </dgm:prSet>
      <dgm:spPr/>
    </dgm:pt>
    <dgm:pt modelId="{610B8D05-615D-4DBF-83A8-6B8129F17F1B}" type="pres">
      <dgm:prSet presAssocID="{AA5EC9E9-59E8-4DDA-924C-8CBF5AF5934A}" presName="childTextHidden" presStyleLbl="bgAccFollowNode1" presStyleIdx="0" presStyleCnt="3"/>
      <dgm:spPr/>
    </dgm:pt>
    <dgm:pt modelId="{E2F0FD9A-70C8-4B54-BA66-F75F19AEF9B0}" type="pres">
      <dgm:prSet presAssocID="{AA5EC9E9-59E8-4DDA-924C-8CBF5AF5934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B23A5A1-C3AE-459E-B36B-77F54A48ABD9}" type="pres">
      <dgm:prSet presAssocID="{AA5EC9E9-59E8-4DDA-924C-8CBF5AF5934A}" presName="aSpace" presStyleCnt="0"/>
      <dgm:spPr/>
    </dgm:pt>
    <dgm:pt modelId="{DAF620C0-9BE2-4606-ADD3-473DBFF2CC29}" type="pres">
      <dgm:prSet presAssocID="{2681A51B-6168-49B6-98CF-879C5D02FAA7}" presName="compNode" presStyleCnt="0"/>
      <dgm:spPr/>
    </dgm:pt>
    <dgm:pt modelId="{C8A31B80-6DA7-4522-8692-3281EAD5879C}" type="pres">
      <dgm:prSet presAssocID="{2681A51B-6168-49B6-98CF-879C5D02FAA7}" presName="noGeometry" presStyleCnt="0"/>
      <dgm:spPr/>
    </dgm:pt>
    <dgm:pt modelId="{0D5DF18B-B4EE-4235-8547-0C39F466CF8E}" type="pres">
      <dgm:prSet presAssocID="{2681A51B-6168-49B6-98CF-879C5D02FAA7}" presName="childTextVisible" presStyleLbl="bgAccFollowNode1" presStyleIdx="1" presStyleCnt="3">
        <dgm:presLayoutVars>
          <dgm:bulletEnabled val="1"/>
        </dgm:presLayoutVars>
      </dgm:prSet>
      <dgm:spPr/>
    </dgm:pt>
    <dgm:pt modelId="{92706172-9CE8-41BA-9A60-C3AECC664E5F}" type="pres">
      <dgm:prSet presAssocID="{2681A51B-6168-49B6-98CF-879C5D02FAA7}" presName="childTextHidden" presStyleLbl="bgAccFollowNode1" presStyleIdx="1" presStyleCnt="3"/>
      <dgm:spPr/>
    </dgm:pt>
    <dgm:pt modelId="{00435E02-093E-41DD-B4AC-664EB34CFBF7}" type="pres">
      <dgm:prSet presAssocID="{2681A51B-6168-49B6-98CF-879C5D02FAA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E5C1C6C-1F67-45B2-A6C0-2B7A7B06B1B4}" type="pres">
      <dgm:prSet presAssocID="{2681A51B-6168-49B6-98CF-879C5D02FAA7}" presName="aSpace" presStyleCnt="0"/>
      <dgm:spPr/>
    </dgm:pt>
    <dgm:pt modelId="{A10F26C1-328E-4EC1-9D92-6D3A73E002E8}" type="pres">
      <dgm:prSet presAssocID="{2792A356-3EF8-46AB-BFC6-FEDEB2756E95}" presName="compNode" presStyleCnt="0"/>
      <dgm:spPr/>
    </dgm:pt>
    <dgm:pt modelId="{07984DA6-81F6-48F5-9C41-E99AF8D9D45C}" type="pres">
      <dgm:prSet presAssocID="{2792A356-3EF8-46AB-BFC6-FEDEB2756E95}" presName="noGeometry" presStyleCnt="0"/>
      <dgm:spPr/>
    </dgm:pt>
    <dgm:pt modelId="{CE50E07C-3B80-49ED-B8C0-1BDCD377889F}" type="pres">
      <dgm:prSet presAssocID="{2792A356-3EF8-46AB-BFC6-FEDEB2756E95}" presName="childTextVisible" presStyleLbl="bgAccFollowNode1" presStyleIdx="2" presStyleCnt="3">
        <dgm:presLayoutVars>
          <dgm:bulletEnabled val="1"/>
        </dgm:presLayoutVars>
      </dgm:prSet>
      <dgm:spPr/>
    </dgm:pt>
    <dgm:pt modelId="{CA7D7FBD-E18C-4868-94F1-BF1FAB65EF99}" type="pres">
      <dgm:prSet presAssocID="{2792A356-3EF8-46AB-BFC6-FEDEB2756E95}" presName="childTextHidden" presStyleLbl="bgAccFollowNode1" presStyleIdx="2" presStyleCnt="3"/>
      <dgm:spPr/>
    </dgm:pt>
    <dgm:pt modelId="{53FC6813-845E-4D77-B731-FA5DD9E221C4}" type="pres">
      <dgm:prSet presAssocID="{2792A356-3EF8-46AB-BFC6-FEDEB2756E9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F3BA0205-0F90-4879-931D-CB6BDD4769AD}" type="presOf" srcId="{D2004475-2AF8-4089-B3FF-A6ED70692CB1}" destId="{CA7D7FBD-E18C-4868-94F1-BF1FAB65EF99}" srcOrd="1" destOrd="0" presId="urn:microsoft.com/office/officeart/2005/8/layout/hProcess6"/>
    <dgm:cxn modelId="{F5D43C17-D7A1-4F2E-9075-5B7502D54780}" srcId="{F8985DD8-FE67-460D-B5EB-7A9413652505}" destId="{AA5EC9E9-59E8-4DDA-924C-8CBF5AF5934A}" srcOrd="0" destOrd="0" parTransId="{8BB7A420-E33F-4D78-A3E1-F81DDDCEF7EE}" sibTransId="{7E7E8D7B-D98E-4101-8CF7-5D44A42C2D0B}"/>
    <dgm:cxn modelId="{48EE9F20-BB5B-4B12-B00F-F22870E17185}" type="presOf" srcId="{CDB3EB38-C7B5-47F4-8CBE-6E122E6C2D97}" destId="{0D5DF18B-B4EE-4235-8547-0C39F466CF8E}" srcOrd="0" destOrd="0" presId="urn:microsoft.com/office/officeart/2005/8/layout/hProcess6"/>
    <dgm:cxn modelId="{ADE7082D-8C23-49F6-B561-CDEA7764216F}" srcId="{2681A51B-6168-49B6-98CF-879C5D02FAA7}" destId="{CDB3EB38-C7B5-47F4-8CBE-6E122E6C2D97}" srcOrd="0" destOrd="0" parTransId="{24ED75BB-3DB0-45A8-9D4E-0179781E0F24}" sibTransId="{F79DD5AC-8712-4E7E-932D-8ED61B01654D}"/>
    <dgm:cxn modelId="{93395F3D-81B3-4C68-B174-BFF5FDEE940A}" srcId="{AA5EC9E9-59E8-4DDA-924C-8CBF5AF5934A}" destId="{ED9634FC-A9C9-4925-ABCE-762CDBF22674}" srcOrd="0" destOrd="0" parTransId="{354C786E-1699-4555-B9A4-305E4F8060D6}" sibTransId="{EC760538-02F2-4747-9608-B99C98A8639A}"/>
    <dgm:cxn modelId="{7ECBAD5B-ED92-49E6-80F1-8C24F0315282}" type="presOf" srcId="{D2004475-2AF8-4089-B3FF-A6ED70692CB1}" destId="{CE50E07C-3B80-49ED-B8C0-1BDCD377889F}" srcOrd="0" destOrd="0" presId="urn:microsoft.com/office/officeart/2005/8/layout/hProcess6"/>
    <dgm:cxn modelId="{2033E362-F790-4CCB-A5EA-3F9024C07A90}" srcId="{F8985DD8-FE67-460D-B5EB-7A9413652505}" destId="{2792A356-3EF8-46AB-BFC6-FEDEB2756E95}" srcOrd="2" destOrd="0" parTransId="{855CB038-FEA1-4425-84EA-7048E4880BF7}" sibTransId="{FF332B99-1DA6-445C-8AA2-1646DC50F7DB}"/>
    <dgm:cxn modelId="{C705CA76-6A39-46F7-B370-F73BE3A5EEA0}" type="presOf" srcId="{2792A356-3EF8-46AB-BFC6-FEDEB2756E95}" destId="{53FC6813-845E-4D77-B731-FA5DD9E221C4}" srcOrd="0" destOrd="0" presId="urn:microsoft.com/office/officeart/2005/8/layout/hProcess6"/>
    <dgm:cxn modelId="{B400427D-C08E-4090-B283-13B592EF78E2}" type="presOf" srcId="{CDB3EB38-C7B5-47F4-8CBE-6E122E6C2D97}" destId="{92706172-9CE8-41BA-9A60-C3AECC664E5F}" srcOrd="1" destOrd="0" presId="urn:microsoft.com/office/officeart/2005/8/layout/hProcess6"/>
    <dgm:cxn modelId="{53E54F88-B1FE-4776-8B8E-8D6DBF1DE3B2}" srcId="{F8985DD8-FE67-460D-B5EB-7A9413652505}" destId="{2681A51B-6168-49B6-98CF-879C5D02FAA7}" srcOrd="1" destOrd="0" parTransId="{FD0A12D7-30FF-4AF9-AAC8-581553FBFC93}" sibTransId="{136932DB-656B-4C9B-81EC-57921F5F3985}"/>
    <dgm:cxn modelId="{A5832B94-A1D6-4674-8BF6-72FE5299DE85}" type="presOf" srcId="{AA5EC9E9-59E8-4DDA-924C-8CBF5AF5934A}" destId="{E2F0FD9A-70C8-4B54-BA66-F75F19AEF9B0}" srcOrd="0" destOrd="0" presId="urn:microsoft.com/office/officeart/2005/8/layout/hProcess6"/>
    <dgm:cxn modelId="{3048C69C-B78E-4666-9484-5394A70D7FE4}" type="presOf" srcId="{2681A51B-6168-49B6-98CF-879C5D02FAA7}" destId="{00435E02-093E-41DD-B4AC-664EB34CFBF7}" srcOrd="0" destOrd="0" presId="urn:microsoft.com/office/officeart/2005/8/layout/hProcess6"/>
    <dgm:cxn modelId="{B1F88ACA-B575-442D-AD12-704A61085232}" srcId="{2792A356-3EF8-46AB-BFC6-FEDEB2756E95}" destId="{D2004475-2AF8-4089-B3FF-A6ED70692CB1}" srcOrd="0" destOrd="0" parTransId="{BE0A902A-694F-4118-B8C4-E2D8701875A7}" sibTransId="{34C0572C-DDA3-4220-9297-9C1662BC32D4}"/>
    <dgm:cxn modelId="{361397D3-4ED4-462D-B8BC-3A85CE63F823}" type="presOf" srcId="{ED9634FC-A9C9-4925-ABCE-762CDBF22674}" destId="{610B8D05-615D-4DBF-83A8-6B8129F17F1B}" srcOrd="1" destOrd="0" presId="urn:microsoft.com/office/officeart/2005/8/layout/hProcess6"/>
    <dgm:cxn modelId="{70B29CE7-CF48-456B-9D72-9B2F52797494}" type="presOf" srcId="{F8985DD8-FE67-460D-B5EB-7A9413652505}" destId="{03B6FBD3-EDD2-4F00-AE04-C12DA877EA58}" srcOrd="0" destOrd="0" presId="urn:microsoft.com/office/officeart/2005/8/layout/hProcess6"/>
    <dgm:cxn modelId="{503C08F2-AE94-4C7D-8E1F-65A55FB91AA3}" type="presOf" srcId="{ED9634FC-A9C9-4925-ABCE-762CDBF22674}" destId="{12085751-35E4-4F24-B048-1A291F66639A}" srcOrd="0" destOrd="0" presId="urn:microsoft.com/office/officeart/2005/8/layout/hProcess6"/>
    <dgm:cxn modelId="{C633ACA4-C9CE-4420-AF32-FB106503E364}" type="presParOf" srcId="{03B6FBD3-EDD2-4F00-AE04-C12DA877EA58}" destId="{5E18FDC5-E87F-41AE-B708-4C863E169FC6}" srcOrd="0" destOrd="0" presId="urn:microsoft.com/office/officeart/2005/8/layout/hProcess6"/>
    <dgm:cxn modelId="{B37AC24E-45C2-4695-A3F2-5B8D67EE4C65}" type="presParOf" srcId="{5E18FDC5-E87F-41AE-B708-4C863E169FC6}" destId="{1FD66E31-D01D-4844-AB21-DFFB30F79971}" srcOrd="0" destOrd="0" presId="urn:microsoft.com/office/officeart/2005/8/layout/hProcess6"/>
    <dgm:cxn modelId="{D1EFFB93-6A0F-421D-9E51-3F588A06C01C}" type="presParOf" srcId="{5E18FDC5-E87F-41AE-B708-4C863E169FC6}" destId="{12085751-35E4-4F24-B048-1A291F66639A}" srcOrd="1" destOrd="0" presId="urn:microsoft.com/office/officeart/2005/8/layout/hProcess6"/>
    <dgm:cxn modelId="{5555D0E5-7AB8-41A8-A476-3E4BA0AF082A}" type="presParOf" srcId="{5E18FDC5-E87F-41AE-B708-4C863E169FC6}" destId="{610B8D05-615D-4DBF-83A8-6B8129F17F1B}" srcOrd="2" destOrd="0" presId="urn:microsoft.com/office/officeart/2005/8/layout/hProcess6"/>
    <dgm:cxn modelId="{A4C4250E-0A79-4C68-8762-C5E32BB55AA8}" type="presParOf" srcId="{5E18FDC5-E87F-41AE-B708-4C863E169FC6}" destId="{E2F0FD9A-70C8-4B54-BA66-F75F19AEF9B0}" srcOrd="3" destOrd="0" presId="urn:microsoft.com/office/officeart/2005/8/layout/hProcess6"/>
    <dgm:cxn modelId="{C021FB8E-87E4-4F4E-A104-734BEB64ADA1}" type="presParOf" srcId="{03B6FBD3-EDD2-4F00-AE04-C12DA877EA58}" destId="{7B23A5A1-C3AE-459E-B36B-77F54A48ABD9}" srcOrd="1" destOrd="0" presId="urn:microsoft.com/office/officeart/2005/8/layout/hProcess6"/>
    <dgm:cxn modelId="{DEF6D357-7840-4762-9865-12104F8D3461}" type="presParOf" srcId="{03B6FBD3-EDD2-4F00-AE04-C12DA877EA58}" destId="{DAF620C0-9BE2-4606-ADD3-473DBFF2CC29}" srcOrd="2" destOrd="0" presId="urn:microsoft.com/office/officeart/2005/8/layout/hProcess6"/>
    <dgm:cxn modelId="{A0A7BCF1-832D-4D77-863D-DC05C6DE3882}" type="presParOf" srcId="{DAF620C0-9BE2-4606-ADD3-473DBFF2CC29}" destId="{C8A31B80-6DA7-4522-8692-3281EAD5879C}" srcOrd="0" destOrd="0" presId="urn:microsoft.com/office/officeart/2005/8/layout/hProcess6"/>
    <dgm:cxn modelId="{43BF8133-6743-46A3-8A03-D2669A6D4E41}" type="presParOf" srcId="{DAF620C0-9BE2-4606-ADD3-473DBFF2CC29}" destId="{0D5DF18B-B4EE-4235-8547-0C39F466CF8E}" srcOrd="1" destOrd="0" presId="urn:microsoft.com/office/officeart/2005/8/layout/hProcess6"/>
    <dgm:cxn modelId="{BA350D55-83DD-4772-8ABF-97B48A8463C6}" type="presParOf" srcId="{DAF620C0-9BE2-4606-ADD3-473DBFF2CC29}" destId="{92706172-9CE8-41BA-9A60-C3AECC664E5F}" srcOrd="2" destOrd="0" presId="urn:microsoft.com/office/officeart/2005/8/layout/hProcess6"/>
    <dgm:cxn modelId="{40108971-967B-4423-BDF0-58F382BF23F9}" type="presParOf" srcId="{DAF620C0-9BE2-4606-ADD3-473DBFF2CC29}" destId="{00435E02-093E-41DD-B4AC-664EB34CFBF7}" srcOrd="3" destOrd="0" presId="urn:microsoft.com/office/officeart/2005/8/layout/hProcess6"/>
    <dgm:cxn modelId="{9ACF6775-6209-4139-A23C-44A9C64A9485}" type="presParOf" srcId="{03B6FBD3-EDD2-4F00-AE04-C12DA877EA58}" destId="{1E5C1C6C-1F67-45B2-A6C0-2B7A7B06B1B4}" srcOrd="3" destOrd="0" presId="urn:microsoft.com/office/officeart/2005/8/layout/hProcess6"/>
    <dgm:cxn modelId="{1C6ACCE8-8181-4DE2-9AFC-3A2E0CE00721}" type="presParOf" srcId="{03B6FBD3-EDD2-4F00-AE04-C12DA877EA58}" destId="{A10F26C1-328E-4EC1-9D92-6D3A73E002E8}" srcOrd="4" destOrd="0" presId="urn:microsoft.com/office/officeart/2005/8/layout/hProcess6"/>
    <dgm:cxn modelId="{690CCA7A-ECFB-4C78-B241-984C275E15B4}" type="presParOf" srcId="{A10F26C1-328E-4EC1-9D92-6D3A73E002E8}" destId="{07984DA6-81F6-48F5-9C41-E99AF8D9D45C}" srcOrd="0" destOrd="0" presId="urn:microsoft.com/office/officeart/2005/8/layout/hProcess6"/>
    <dgm:cxn modelId="{5DDA582E-9158-498B-991C-3A12618BA84A}" type="presParOf" srcId="{A10F26C1-328E-4EC1-9D92-6D3A73E002E8}" destId="{CE50E07C-3B80-49ED-B8C0-1BDCD377889F}" srcOrd="1" destOrd="0" presId="urn:microsoft.com/office/officeart/2005/8/layout/hProcess6"/>
    <dgm:cxn modelId="{DE57361A-0A44-4738-BB5C-8272C2EBF2E4}" type="presParOf" srcId="{A10F26C1-328E-4EC1-9D92-6D3A73E002E8}" destId="{CA7D7FBD-E18C-4868-94F1-BF1FAB65EF99}" srcOrd="2" destOrd="0" presId="urn:microsoft.com/office/officeart/2005/8/layout/hProcess6"/>
    <dgm:cxn modelId="{68248D16-417B-445B-89DD-D41F4198D82F}" type="presParOf" srcId="{A10F26C1-328E-4EC1-9D92-6D3A73E002E8}" destId="{53FC6813-845E-4D77-B731-FA5DD9E221C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186CBB-B6E5-43E5-BCD1-E581AF61845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B4A64B-F310-4F71-85B3-5A4CF7992EAD}">
      <dgm:prSet phldrT="[Text]" custT="1"/>
      <dgm:spPr/>
      <dgm:t>
        <a:bodyPr/>
        <a:lstStyle/>
        <a:p>
          <a:r>
            <a:rPr lang="en-US" sz="3200" dirty="0"/>
            <a:t>IEP Team</a:t>
          </a:r>
        </a:p>
      </dgm:t>
    </dgm:pt>
    <dgm:pt modelId="{E949AFD2-4ECC-4ABE-B0AA-98D237ABE980}" type="parTrans" cxnId="{62A501D4-B3C0-409E-B5C1-0AD44375D295}">
      <dgm:prSet/>
      <dgm:spPr/>
      <dgm:t>
        <a:bodyPr/>
        <a:lstStyle/>
        <a:p>
          <a:endParaRPr lang="en-US"/>
        </a:p>
      </dgm:t>
    </dgm:pt>
    <dgm:pt modelId="{84591BBC-F836-42E0-9BDF-649685F19994}" type="sibTrans" cxnId="{62A501D4-B3C0-409E-B5C1-0AD44375D295}">
      <dgm:prSet/>
      <dgm:spPr/>
      <dgm:t>
        <a:bodyPr/>
        <a:lstStyle/>
        <a:p>
          <a:endParaRPr lang="en-US"/>
        </a:p>
      </dgm:t>
    </dgm:pt>
    <dgm:pt modelId="{707FDC4D-371A-4C40-804D-230C73E197F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</a:rPr>
            <a:t>Student</a:t>
          </a:r>
        </a:p>
      </dgm:t>
    </dgm:pt>
    <dgm:pt modelId="{932563FD-A006-4541-8A79-132EDD969A13}" type="parTrans" cxnId="{E6EA1CA2-AC2C-4B31-BAFB-F175221A9684}">
      <dgm:prSet/>
      <dgm:spPr/>
      <dgm:t>
        <a:bodyPr/>
        <a:lstStyle/>
        <a:p>
          <a:endParaRPr lang="en-US"/>
        </a:p>
      </dgm:t>
    </dgm:pt>
    <dgm:pt modelId="{DA3803EB-19BC-46E5-9CAD-86B748DA1695}" type="sibTrans" cxnId="{E6EA1CA2-AC2C-4B31-BAFB-F175221A9684}">
      <dgm:prSet/>
      <dgm:spPr/>
      <dgm:t>
        <a:bodyPr/>
        <a:lstStyle/>
        <a:p>
          <a:endParaRPr lang="en-US"/>
        </a:p>
      </dgm:t>
    </dgm:pt>
    <dgm:pt modelId="{2942E761-EDFF-43B2-B662-016CEDFA95E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dirty="0"/>
            <a:t>Parent</a:t>
          </a:r>
        </a:p>
      </dgm:t>
    </dgm:pt>
    <dgm:pt modelId="{9B319D74-5110-4520-BBC6-9728A198F04E}" type="parTrans" cxnId="{6CC272CE-820F-4F3D-982F-592F4BD9EBCF}">
      <dgm:prSet/>
      <dgm:spPr/>
      <dgm:t>
        <a:bodyPr/>
        <a:lstStyle/>
        <a:p>
          <a:endParaRPr lang="en-US"/>
        </a:p>
      </dgm:t>
    </dgm:pt>
    <dgm:pt modelId="{131A7BDB-ED07-44EC-907E-AAED693A9C28}" type="sibTrans" cxnId="{6CC272CE-820F-4F3D-982F-592F4BD9EBCF}">
      <dgm:prSet/>
      <dgm:spPr/>
      <dgm:t>
        <a:bodyPr/>
        <a:lstStyle/>
        <a:p>
          <a:endParaRPr lang="en-US"/>
        </a:p>
      </dgm:t>
    </dgm:pt>
    <dgm:pt modelId="{BA24F869-F5FB-4DED-9E4D-F3D019004945}">
      <dgm:prSet phldrT="[Text]" custT="1"/>
      <dgm:spPr>
        <a:solidFill>
          <a:srgbClr val="33CC33"/>
        </a:solidFill>
      </dgm:spPr>
      <dgm:t>
        <a:bodyPr/>
        <a:lstStyle/>
        <a:p>
          <a:r>
            <a:rPr lang="en-US" sz="2000" dirty="0"/>
            <a:t>Others with knowledge or expertise</a:t>
          </a:r>
        </a:p>
      </dgm:t>
    </dgm:pt>
    <dgm:pt modelId="{0DB8DCA3-4F6A-4CD1-886C-77E0E867AC00}" type="parTrans" cxnId="{3AF7AB1E-5AE5-4D15-BA62-41C2360A262A}">
      <dgm:prSet/>
      <dgm:spPr/>
      <dgm:t>
        <a:bodyPr/>
        <a:lstStyle/>
        <a:p>
          <a:endParaRPr lang="en-US"/>
        </a:p>
      </dgm:t>
    </dgm:pt>
    <dgm:pt modelId="{6078758D-BEFC-430E-8762-5635885AC9F7}" type="sibTrans" cxnId="{3AF7AB1E-5AE5-4D15-BA62-41C2360A262A}">
      <dgm:prSet/>
      <dgm:spPr/>
      <dgm:t>
        <a:bodyPr/>
        <a:lstStyle/>
        <a:p>
          <a:endParaRPr lang="en-US"/>
        </a:p>
      </dgm:t>
    </dgm:pt>
    <dgm:pt modelId="{6491A6FA-8021-429F-820E-4CD202AB393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b="0" dirty="0"/>
            <a:t>Administrator</a:t>
          </a:r>
        </a:p>
      </dgm:t>
    </dgm:pt>
    <dgm:pt modelId="{6F8E0773-8B1B-4E60-AD85-BADAF0A412B5}" type="parTrans" cxnId="{9F916609-B239-4649-875F-595605831874}">
      <dgm:prSet/>
      <dgm:spPr/>
      <dgm:t>
        <a:bodyPr/>
        <a:lstStyle/>
        <a:p>
          <a:endParaRPr lang="en-US"/>
        </a:p>
      </dgm:t>
    </dgm:pt>
    <dgm:pt modelId="{CA494179-2DB6-4205-961B-977BFEC846A9}" type="sibTrans" cxnId="{9F916609-B239-4649-875F-595605831874}">
      <dgm:prSet/>
      <dgm:spPr/>
      <dgm:t>
        <a:bodyPr/>
        <a:lstStyle/>
        <a:p>
          <a:endParaRPr lang="en-US"/>
        </a:p>
      </dgm:t>
    </dgm:pt>
    <dgm:pt modelId="{4BD18C2B-A1DC-4AEA-ABEF-7A12544EBB2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dirty="0"/>
            <a:t>General Educator</a:t>
          </a:r>
        </a:p>
      </dgm:t>
    </dgm:pt>
    <dgm:pt modelId="{833CB6C6-937A-492C-9941-4FB2D9C66195}" type="parTrans" cxnId="{46CF2C89-44FB-47AE-9E3E-446E3349C57B}">
      <dgm:prSet/>
      <dgm:spPr/>
      <dgm:t>
        <a:bodyPr/>
        <a:lstStyle/>
        <a:p>
          <a:endParaRPr lang="en-US"/>
        </a:p>
      </dgm:t>
    </dgm:pt>
    <dgm:pt modelId="{27FCAD8F-6F84-4AC1-ABB0-EC9EF8AE696F}" type="sibTrans" cxnId="{46CF2C89-44FB-47AE-9E3E-446E3349C57B}">
      <dgm:prSet/>
      <dgm:spPr/>
      <dgm:t>
        <a:bodyPr/>
        <a:lstStyle/>
        <a:p>
          <a:endParaRPr lang="en-US"/>
        </a:p>
      </dgm:t>
    </dgm:pt>
    <dgm:pt modelId="{F21BD800-0EEB-4157-BE0A-3F04242818FD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dirty="0"/>
            <a:t>Special Educator</a:t>
          </a:r>
        </a:p>
      </dgm:t>
    </dgm:pt>
    <dgm:pt modelId="{2BE3C218-C3DC-41A3-8AE4-4583E05D0CF3}" type="parTrans" cxnId="{FE763EB6-83C1-47FC-A73C-E6DF96182C71}">
      <dgm:prSet/>
      <dgm:spPr/>
      <dgm:t>
        <a:bodyPr/>
        <a:lstStyle/>
        <a:p>
          <a:endParaRPr lang="en-US"/>
        </a:p>
      </dgm:t>
    </dgm:pt>
    <dgm:pt modelId="{E14F9338-EEEC-410E-98A5-510784018C5A}" type="sibTrans" cxnId="{FE763EB6-83C1-47FC-A73C-E6DF96182C71}">
      <dgm:prSet/>
      <dgm:spPr/>
      <dgm:t>
        <a:bodyPr/>
        <a:lstStyle/>
        <a:p>
          <a:endParaRPr lang="en-US"/>
        </a:p>
      </dgm:t>
    </dgm:pt>
    <dgm:pt modelId="{318C5D98-CE0E-4891-A70B-8E941660854A}" type="pres">
      <dgm:prSet presAssocID="{D6186CBB-B6E5-43E5-BCD1-E581AF61845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01A3A53-628A-4C55-9B57-351C55D29900}" type="pres">
      <dgm:prSet presAssocID="{EAB4A64B-F310-4F71-85B3-5A4CF7992EAD}" presName="Parent" presStyleLbl="node0" presStyleIdx="0" presStyleCnt="1">
        <dgm:presLayoutVars>
          <dgm:chMax val="6"/>
          <dgm:chPref val="6"/>
        </dgm:presLayoutVars>
      </dgm:prSet>
      <dgm:spPr/>
    </dgm:pt>
    <dgm:pt modelId="{112D881B-6F51-48B6-A18E-7CBD91E98C87}" type="pres">
      <dgm:prSet presAssocID="{707FDC4D-371A-4C40-804D-230C73E197F7}" presName="Accent1" presStyleCnt="0"/>
      <dgm:spPr/>
    </dgm:pt>
    <dgm:pt modelId="{A96CF87C-DCEB-4A28-9FFE-D601873746EA}" type="pres">
      <dgm:prSet presAssocID="{707FDC4D-371A-4C40-804D-230C73E197F7}" presName="Accent" presStyleLbl="bgShp" presStyleIdx="0" presStyleCnt="6"/>
      <dgm:spPr/>
    </dgm:pt>
    <dgm:pt modelId="{4DA20C0E-08DB-4511-8F18-4B0B049A89A5}" type="pres">
      <dgm:prSet presAssocID="{707FDC4D-371A-4C40-804D-230C73E197F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67F7573-D8D0-43B9-BEF6-7106F5A18961}" type="pres">
      <dgm:prSet presAssocID="{2942E761-EDFF-43B2-B662-016CEDFA95E9}" presName="Accent2" presStyleCnt="0"/>
      <dgm:spPr/>
    </dgm:pt>
    <dgm:pt modelId="{3CC417B3-C2CF-470D-9C46-068675C6F839}" type="pres">
      <dgm:prSet presAssocID="{2942E761-EDFF-43B2-B662-016CEDFA95E9}" presName="Accent" presStyleLbl="bgShp" presStyleIdx="1" presStyleCnt="6"/>
      <dgm:spPr/>
    </dgm:pt>
    <dgm:pt modelId="{DB0F3F8F-F1C7-49F4-9AFA-5594ED012201}" type="pres">
      <dgm:prSet presAssocID="{2942E761-EDFF-43B2-B662-016CEDFA95E9}" presName="Child2" presStyleLbl="node1" presStyleIdx="1" presStyleCnt="6" custLinFactNeighborX="-1435" custLinFactNeighborY="-2488">
        <dgm:presLayoutVars>
          <dgm:chMax val="0"/>
          <dgm:chPref val="0"/>
          <dgm:bulletEnabled val="1"/>
        </dgm:presLayoutVars>
      </dgm:prSet>
      <dgm:spPr/>
    </dgm:pt>
    <dgm:pt modelId="{4A2E2DFD-8156-4DC4-9638-B9D0C5CFB5C4}" type="pres">
      <dgm:prSet presAssocID="{BA24F869-F5FB-4DED-9E4D-F3D019004945}" presName="Accent3" presStyleCnt="0"/>
      <dgm:spPr/>
    </dgm:pt>
    <dgm:pt modelId="{C6811CF8-CB28-45DE-BFEB-306C09DB1B5B}" type="pres">
      <dgm:prSet presAssocID="{BA24F869-F5FB-4DED-9E4D-F3D019004945}" presName="Accent" presStyleLbl="bgShp" presStyleIdx="2" presStyleCnt="6"/>
      <dgm:spPr/>
    </dgm:pt>
    <dgm:pt modelId="{D08BCF45-334A-42F3-B812-B9F2BA63E956}" type="pres">
      <dgm:prSet presAssocID="{BA24F869-F5FB-4DED-9E4D-F3D01900494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248040A-C170-4407-B16D-43404953FC99}" type="pres">
      <dgm:prSet presAssocID="{6491A6FA-8021-429F-820E-4CD202AB3937}" presName="Accent4" presStyleCnt="0"/>
      <dgm:spPr/>
    </dgm:pt>
    <dgm:pt modelId="{D71D1CF7-86D0-49A4-B723-7F9C16BD4A70}" type="pres">
      <dgm:prSet presAssocID="{6491A6FA-8021-429F-820E-4CD202AB3937}" presName="Accent" presStyleLbl="bgShp" presStyleIdx="3" presStyleCnt="6"/>
      <dgm:spPr/>
    </dgm:pt>
    <dgm:pt modelId="{0FBDEE11-60D2-4F76-93B8-AD3C79227FC6}" type="pres">
      <dgm:prSet presAssocID="{6491A6FA-8021-429F-820E-4CD202AB3937}" presName="Child4" presStyleLbl="node1" presStyleIdx="3" presStyleCnt="6" custScaleX="105394">
        <dgm:presLayoutVars>
          <dgm:chMax val="0"/>
          <dgm:chPref val="0"/>
          <dgm:bulletEnabled val="1"/>
        </dgm:presLayoutVars>
      </dgm:prSet>
      <dgm:spPr/>
    </dgm:pt>
    <dgm:pt modelId="{6F03B965-5466-49BF-81DE-C65105422708}" type="pres">
      <dgm:prSet presAssocID="{4BD18C2B-A1DC-4AEA-ABEF-7A12544EBB24}" presName="Accent5" presStyleCnt="0"/>
      <dgm:spPr/>
    </dgm:pt>
    <dgm:pt modelId="{9BBE635B-233C-4445-96AA-ED98FBEEF46D}" type="pres">
      <dgm:prSet presAssocID="{4BD18C2B-A1DC-4AEA-ABEF-7A12544EBB24}" presName="Accent" presStyleLbl="bgShp" presStyleIdx="4" presStyleCnt="6"/>
      <dgm:spPr/>
    </dgm:pt>
    <dgm:pt modelId="{5E8B6819-AB32-4911-88D2-8D358C7B7A7C}" type="pres">
      <dgm:prSet presAssocID="{4BD18C2B-A1DC-4AEA-ABEF-7A12544EBB2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6DA664A-D5EF-4312-BD68-71B5458ACAE7}" type="pres">
      <dgm:prSet presAssocID="{F21BD800-0EEB-4157-BE0A-3F04242818FD}" presName="Accent6" presStyleCnt="0"/>
      <dgm:spPr/>
    </dgm:pt>
    <dgm:pt modelId="{35348C79-1F8A-47EA-9248-3CD7F1D1FF25}" type="pres">
      <dgm:prSet presAssocID="{F21BD800-0EEB-4157-BE0A-3F04242818FD}" presName="Accent" presStyleLbl="bgShp" presStyleIdx="5" presStyleCnt="6"/>
      <dgm:spPr/>
    </dgm:pt>
    <dgm:pt modelId="{82B1499E-0B81-402A-AF33-36694DB03F10}" type="pres">
      <dgm:prSet presAssocID="{F21BD800-0EEB-4157-BE0A-3F04242818F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EC37C04-0EC9-4F9E-96C6-A1FB9112BFAF}" type="presOf" srcId="{2942E761-EDFF-43B2-B662-016CEDFA95E9}" destId="{DB0F3F8F-F1C7-49F4-9AFA-5594ED012201}" srcOrd="0" destOrd="0" presId="urn:microsoft.com/office/officeart/2011/layout/HexagonRadial"/>
    <dgm:cxn modelId="{9F916609-B239-4649-875F-595605831874}" srcId="{EAB4A64B-F310-4F71-85B3-5A4CF7992EAD}" destId="{6491A6FA-8021-429F-820E-4CD202AB3937}" srcOrd="3" destOrd="0" parTransId="{6F8E0773-8B1B-4E60-AD85-BADAF0A412B5}" sibTransId="{CA494179-2DB6-4205-961B-977BFEC846A9}"/>
    <dgm:cxn modelId="{25B70B0A-082D-4C58-ABD2-A64425F75C2B}" type="presOf" srcId="{F21BD800-0EEB-4157-BE0A-3F04242818FD}" destId="{82B1499E-0B81-402A-AF33-36694DB03F10}" srcOrd="0" destOrd="0" presId="urn:microsoft.com/office/officeart/2011/layout/HexagonRadial"/>
    <dgm:cxn modelId="{3AF7AB1E-5AE5-4D15-BA62-41C2360A262A}" srcId="{EAB4A64B-F310-4F71-85B3-5A4CF7992EAD}" destId="{BA24F869-F5FB-4DED-9E4D-F3D019004945}" srcOrd="2" destOrd="0" parTransId="{0DB8DCA3-4F6A-4CD1-886C-77E0E867AC00}" sibTransId="{6078758D-BEFC-430E-8762-5635885AC9F7}"/>
    <dgm:cxn modelId="{E29A2A24-8FFC-4823-A862-2ABB2EFD2C1C}" type="presOf" srcId="{707FDC4D-371A-4C40-804D-230C73E197F7}" destId="{4DA20C0E-08DB-4511-8F18-4B0B049A89A5}" srcOrd="0" destOrd="0" presId="urn:microsoft.com/office/officeart/2011/layout/HexagonRadial"/>
    <dgm:cxn modelId="{C6164A4F-61A0-48CE-9E39-855BB8067AC5}" type="presOf" srcId="{6491A6FA-8021-429F-820E-4CD202AB3937}" destId="{0FBDEE11-60D2-4F76-93B8-AD3C79227FC6}" srcOrd="0" destOrd="0" presId="urn:microsoft.com/office/officeart/2011/layout/HexagonRadial"/>
    <dgm:cxn modelId="{F2211E77-7515-4E06-B3E4-FEC03C2DDB6F}" type="presOf" srcId="{EAB4A64B-F310-4F71-85B3-5A4CF7992EAD}" destId="{E01A3A53-628A-4C55-9B57-351C55D29900}" srcOrd="0" destOrd="0" presId="urn:microsoft.com/office/officeart/2011/layout/HexagonRadial"/>
    <dgm:cxn modelId="{46CF2C89-44FB-47AE-9E3E-446E3349C57B}" srcId="{EAB4A64B-F310-4F71-85B3-5A4CF7992EAD}" destId="{4BD18C2B-A1DC-4AEA-ABEF-7A12544EBB24}" srcOrd="4" destOrd="0" parTransId="{833CB6C6-937A-492C-9941-4FB2D9C66195}" sibTransId="{27FCAD8F-6F84-4AC1-ABB0-EC9EF8AE696F}"/>
    <dgm:cxn modelId="{E6EA1CA2-AC2C-4B31-BAFB-F175221A9684}" srcId="{EAB4A64B-F310-4F71-85B3-5A4CF7992EAD}" destId="{707FDC4D-371A-4C40-804D-230C73E197F7}" srcOrd="0" destOrd="0" parTransId="{932563FD-A006-4541-8A79-132EDD969A13}" sibTransId="{DA3803EB-19BC-46E5-9CAD-86B748DA1695}"/>
    <dgm:cxn modelId="{485200B6-EB6F-42AB-BEE3-7F561CA6ADE4}" type="presOf" srcId="{D6186CBB-B6E5-43E5-BCD1-E581AF618455}" destId="{318C5D98-CE0E-4891-A70B-8E941660854A}" srcOrd="0" destOrd="0" presId="urn:microsoft.com/office/officeart/2011/layout/HexagonRadial"/>
    <dgm:cxn modelId="{FE763EB6-83C1-47FC-A73C-E6DF96182C71}" srcId="{EAB4A64B-F310-4F71-85B3-5A4CF7992EAD}" destId="{F21BD800-0EEB-4157-BE0A-3F04242818FD}" srcOrd="5" destOrd="0" parTransId="{2BE3C218-C3DC-41A3-8AE4-4583E05D0CF3}" sibTransId="{E14F9338-EEEC-410E-98A5-510784018C5A}"/>
    <dgm:cxn modelId="{66998FC2-811A-42B3-B90D-512030D3257B}" type="presOf" srcId="{4BD18C2B-A1DC-4AEA-ABEF-7A12544EBB24}" destId="{5E8B6819-AB32-4911-88D2-8D358C7B7A7C}" srcOrd="0" destOrd="0" presId="urn:microsoft.com/office/officeart/2011/layout/HexagonRadial"/>
    <dgm:cxn modelId="{6CC272CE-820F-4F3D-982F-592F4BD9EBCF}" srcId="{EAB4A64B-F310-4F71-85B3-5A4CF7992EAD}" destId="{2942E761-EDFF-43B2-B662-016CEDFA95E9}" srcOrd="1" destOrd="0" parTransId="{9B319D74-5110-4520-BBC6-9728A198F04E}" sibTransId="{131A7BDB-ED07-44EC-907E-AAED693A9C28}"/>
    <dgm:cxn modelId="{62A501D4-B3C0-409E-B5C1-0AD44375D295}" srcId="{D6186CBB-B6E5-43E5-BCD1-E581AF618455}" destId="{EAB4A64B-F310-4F71-85B3-5A4CF7992EAD}" srcOrd="0" destOrd="0" parTransId="{E949AFD2-4ECC-4ABE-B0AA-98D237ABE980}" sibTransId="{84591BBC-F836-42E0-9BDF-649685F19994}"/>
    <dgm:cxn modelId="{912E1BE2-D8B9-4794-8E3A-2E5E689A4F43}" type="presOf" srcId="{BA24F869-F5FB-4DED-9E4D-F3D019004945}" destId="{D08BCF45-334A-42F3-B812-B9F2BA63E956}" srcOrd="0" destOrd="0" presId="urn:microsoft.com/office/officeart/2011/layout/HexagonRadial"/>
    <dgm:cxn modelId="{659905BA-C80B-4578-85A1-EDF450EF10E0}" type="presParOf" srcId="{318C5D98-CE0E-4891-A70B-8E941660854A}" destId="{E01A3A53-628A-4C55-9B57-351C55D29900}" srcOrd="0" destOrd="0" presId="urn:microsoft.com/office/officeart/2011/layout/HexagonRadial"/>
    <dgm:cxn modelId="{36153898-45C4-4483-ABDD-56F6393FC2ED}" type="presParOf" srcId="{318C5D98-CE0E-4891-A70B-8E941660854A}" destId="{112D881B-6F51-48B6-A18E-7CBD91E98C87}" srcOrd="1" destOrd="0" presId="urn:microsoft.com/office/officeart/2011/layout/HexagonRadial"/>
    <dgm:cxn modelId="{D0614953-BD27-4759-9BE3-F35FA8ED8A08}" type="presParOf" srcId="{112D881B-6F51-48B6-A18E-7CBD91E98C87}" destId="{A96CF87C-DCEB-4A28-9FFE-D601873746EA}" srcOrd="0" destOrd="0" presId="urn:microsoft.com/office/officeart/2011/layout/HexagonRadial"/>
    <dgm:cxn modelId="{080303FE-75A5-442F-BA94-35F66757306A}" type="presParOf" srcId="{318C5D98-CE0E-4891-A70B-8E941660854A}" destId="{4DA20C0E-08DB-4511-8F18-4B0B049A89A5}" srcOrd="2" destOrd="0" presId="urn:microsoft.com/office/officeart/2011/layout/HexagonRadial"/>
    <dgm:cxn modelId="{3C0E75F0-13F7-49E9-BE8B-E330D0D2F645}" type="presParOf" srcId="{318C5D98-CE0E-4891-A70B-8E941660854A}" destId="{867F7573-D8D0-43B9-BEF6-7106F5A18961}" srcOrd="3" destOrd="0" presId="urn:microsoft.com/office/officeart/2011/layout/HexagonRadial"/>
    <dgm:cxn modelId="{6C459924-9BE0-4DC4-AE03-13714527F72F}" type="presParOf" srcId="{867F7573-D8D0-43B9-BEF6-7106F5A18961}" destId="{3CC417B3-C2CF-470D-9C46-068675C6F839}" srcOrd="0" destOrd="0" presId="urn:microsoft.com/office/officeart/2011/layout/HexagonRadial"/>
    <dgm:cxn modelId="{8DA19D32-82FF-4070-8004-2F530286383F}" type="presParOf" srcId="{318C5D98-CE0E-4891-A70B-8E941660854A}" destId="{DB0F3F8F-F1C7-49F4-9AFA-5594ED012201}" srcOrd="4" destOrd="0" presId="urn:microsoft.com/office/officeart/2011/layout/HexagonRadial"/>
    <dgm:cxn modelId="{DE556C9D-CF0A-4098-AC2A-3D4134639601}" type="presParOf" srcId="{318C5D98-CE0E-4891-A70B-8E941660854A}" destId="{4A2E2DFD-8156-4DC4-9638-B9D0C5CFB5C4}" srcOrd="5" destOrd="0" presId="urn:microsoft.com/office/officeart/2011/layout/HexagonRadial"/>
    <dgm:cxn modelId="{1F4556D7-78C1-4511-907E-688AB959A7DE}" type="presParOf" srcId="{4A2E2DFD-8156-4DC4-9638-B9D0C5CFB5C4}" destId="{C6811CF8-CB28-45DE-BFEB-306C09DB1B5B}" srcOrd="0" destOrd="0" presId="urn:microsoft.com/office/officeart/2011/layout/HexagonRadial"/>
    <dgm:cxn modelId="{6DA08E20-4785-4A05-8B47-59D0AB350B35}" type="presParOf" srcId="{318C5D98-CE0E-4891-A70B-8E941660854A}" destId="{D08BCF45-334A-42F3-B812-B9F2BA63E956}" srcOrd="6" destOrd="0" presId="urn:microsoft.com/office/officeart/2011/layout/HexagonRadial"/>
    <dgm:cxn modelId="{7A1652BA-277F-471B-B869-A6B8B0E4BD00}" type="presParOf" srcId="{318C5D98-CE0E-4891-A70B-8E941660854A}" destId="{F248040A-C170-4407-B16D-43404953FC99}" srcOrd="7" destOrd="0" presId="urn:microsoft.com/office/officeart/2011/layout/HexagonRadial"/>
    <dgm:cxn modelId="{2B722EC7-FBB9-45D6-B8F4-857438C51C22}" type="presParOf" srcId="{F248040A-C170-4407-B16D-43404953FC99}" destId="{D71D1CF7-86D0-49A4-B723-7F9C16BD4A70}" srcOrd="0" destOrd="0" presId="urn:microsoft.com/office/officeart/2011/layout/HexagonRadial"/>
    <dgm:cxn modelId="{DD84E1EB-F296-46F9-9500-891BD79D5386}" type="presParOf" srcId="{318C5D98-CE0E-4891-A70B-8E941660854A}" destId="{0FBDEE11-60D2-4F76-93B8-AD3C79227FC6}" srcOrd="8" destOrd="0" presId="urn:microsoft.com/office/officeart/2011/layout/HexagonRadial"/>
    <dgm:cxn modelId="{A254B0AE-DFA3-4D79-9832-3FA82F7F9767}" type="presParOf" srcId="{318C5D98-CE0E-4891-A70B-8E941660854A}" destId="{6F03B965-5466-49BF-81DE-C65105422708}" srcOrd="9" destOrd="0" presId="urn:microsoft.com/office/officeart/2011/layout/HexagonRadial"/>
    <dgm:cxn modelId="{72CC03FD-8FFB-488B-8479-E0CBD76D157A}" type="presParOf" srcId="{6F03B965-5466-49BF-81DE-C65105422708}" destId="{9BBE635B-233C-4445-96AA-ED98FBEEF46D}" srcOrd="0" destOrd="0" presId="urn:microsoft.com/office/officeart/2011/layout/HexagonRadial"/>
    <dgm:cxn modelId="{05D7E0D3-B0F2-46BC-8030-D33840B15A64}" type="presParOf" srcId="{318C5D98-CE0E-4891-A70B-8E941660854A}" destId="{5E8B6819-AB32-4911-88D2-8D358C7B7A7C}" srcOrd="10" destOrd="0" presId="urn:microsoft.com/office/officeart/2011/layout/HexagonRadial"/>
    <dgm:cxn modelId="{9E716BE4-2D88-44B6-B805-56C72D46BA7D}" type="presParOf" srcId="{318C5D98-CE0E-4891-A70B-8E941660854A}" destId="{76DA664A-D5EF-4312-BD68-71B5458ACAE7}" srcOrd="11" destOrd="0" presId="urn:microsoft.com/office/officeart/2011/layout/HexagonRadial"/>
    <dgm:cxn modelId="{A8EF7BDC-A68F-4989-847B-87311A66ECF0}" type="presParOf" srcId="{76DA664A-D5EF-4312-BD68-71B5458ACAE7}" destId="{35348C79-1F8A-47EA-9248-3CD7F1D1FF25}" srcOrd="0" destOrd="0" presId="urn:microsoft.com/office/officeart/2011/layout/HexagonRadial"/>
    <dgm:cxn modelId="{22E013D5-DD40-40B1-A4C2-1C4234CFC694}" type="presParOf" srcId="{318C5D98-CE0E-4891-A70B-8E941660854A}" destId="{82B1499E-0B81-402A-AF33-36694DB03F1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C7CF9C-B2F3-40FE-81F0-83E70BC672C2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4E9387-1185-4CB6-9EF4-2C19A9A28A51}">
      <dgm:prSet phldrT="[Text]"/>
      <dgm:spPr/>
      <dgm:t>
        <a:bodyPr/>
        <a:lstStyle/>
        <a:p>
          <a:r>
            <a:rPr lang="en-US" dirty="0"/>
            <a:t>Education</a:t>
          </a:r>
        </a:p>
      </dgm:t>
    </dgm:pt>
    <dgm:pt modelId="{ABA424B7-3FA3-44C6-9F4B-F10C7E0AF5D0}" type="parTrans" cxnId="{D84508A7-5206-4BBF-B20E-BCEFC354FDE4}">
      <dgm:prSet/>
      <dgm:spPr/>
      <dgm:t>
        <a:bodyPr/>
        <a:lstStyle/>
        <a:p>
          <a:endParaRPr lang="en-US"/>
        </a:p>
      </dgm:t>
    </dgm:pt>
    <dgm:pt modelId="{636A867D-9C51-4D8A-B91F-C48DB64C4CD5}" type="sibTrans" cxnId="{D84508A7-5206-4BBF-B20E-BCEFC354FDE4}">
      <dgm:prSet/>
      <dgm:spPr/>
      <dgm:t>
        <a:bodyPr/>
        <a:lstStyle/>
        <a:p>
          <a:endParaRPr lang="en-US"/>
        </a:p>
      </dgm:t>
    </dgm:pt>
    <dgm:pt modelId="{8DFBBB7E-DFAF-4D43-96AC-E36F03FF205F}">
      <dgm:prSet phldrT="[Text]"/>
      <dgm:spPr/>
      <dgm:t>
        <a:bodyPr/>
        <a:lstStyle/>
        <a:p>
          <a:r>
            <a:rPr lang="en-US" dirty="0"/>
            <a:t>College?</a:t>
          </a:r>
        </a:p>
      </dgm:t>
    </dgm:pt>
    <dgm:pt modelId="{CB3F7E19-101E-45BE-B17A-738F818F8B2D}" type="parTrans" cxnId="{AC3AC012-6E46-49B5-B26E-65054FAAF90C}">
      <dgm:prSet/>
      <dgm:spPr/>
      <dgm:t>
        <a:bodyPr/>
        <a:lstStyle/>
        <a:p>
          <a:endParaRPr lang="en-US"/>
        </a:p>
      </dgm:t>
    </dgm:pt>
    <dgm:pt modelId="{883E2873-1A36-48CB-B6BC-BE77913AF1C6}" type="sibTrans" cxnId="{AC3AC012-6E46-49B5-B26E-65054FAAF90C}">
      <dgm:prSet/>
      <dgm:spPr/>
      <dgm:t>
        <a:bodyPr/>
        <a:lstStyle/>
        <a:p>
          <a:endParaRPr lang="en-US"/>
        </a:p>
      </dgm:t>
    </dgm:pt>
    <dgm:pt modelId="{D08355E4-610F-4B8E-998A-F2FBF5C7A325}">
      <dgm:prSet phldrT="[Text]"/>
      <dgm:spPr/>
      <dgm:t>
        <a:bodyPr/>
        <a:lstStyle/>
        <a:p>
          <a:r>
            <a:rPr lang="en-US" dirty="0"/>
            <a:t>Employment</a:t>
          </a:r>
        </a:p>
      </dgm:t>
    </dgm:pt>
    <dgm:pt modelId="{D81AD6DC-7004-4B56-8972-355EECA03AB3}" type="parTrans" cxnId="{27E2EA59-3766-4B95-BDF4-155C515E074C}">
      <dgm:prSet/>
      <dgm:spPr/>
      <dgm:t>
        <a:bodyPr/>
        <a:lstStyle/>
        <a:p>
          <a:endParaRPr lang="en-US"/>
        </a:p>
      </dgm:t>
    </dgm:pt>
    <dgm:pt modelId="{5A330832-8D44-42C1-B3A7-CE0BE96DAB74}" type="sibTrans" cxnId="{27E2EA59-3766-4B95-BDF4-155C515E074C}">
      <dgm:prSet/>
      <dgm:spPr/>
      <dgm:t>
        <a:bodyPr/>
        <a:lstStyle/>
        <a:p>
          <a:endParaRPr lang="en-US"/>
        </a:p>
      </dgm:t>
    </dgm:pt>
    <dgm:pt modelId="{7873FC4E-C43A-400F-974F-DEEBE4DEEA6D}">
      <dgm:prSet phldrT="[Text]"/>
      <dgm:spPr/>
      <dgm:t>
        <a:bodyPr/>
        <a:lstStyle/>
        <a:p>
          <a:r>
            <a:rPr lang="en-US" dirty="0"/>
            <a:t>Career?</a:t>
          </a:r>
        </a:p>
      </dgm:t>
    </dgm:pt>
    <dgm:pt modelId="{52A9D18E-6592-473C-A523-552B38DCC154}" type="parTrans" cxnId="{D50D18FB-871E-412D-A9F7-CABB3872A09A}">
      <dgm:prSet/>
      <dgm:spPr/>
      <dgm:t>
        <a:bodyPr/>
        <a:lstStyle/>
        <a:p>
          <a:endParaRPr lang="en-US"/>
        </a:p>
      </dgm:t>
    </dgm:pt>
    <dgm:pt modelId="{75476263-95CE-48E9-A582-84AAADFB621D}" type="sibTrans" cxnId="{D50D18FB-871E-412D-A9F7-CABB3872A09A}">
      <dgm:prSet/>
      <dgm:spPr/>
      <dgm:t>
        <a:bodyPr/>
        <a:lstStyle/>
        <a:p>
          <a:endParaRPr lang="en-US"/>
        </a:p>
      </dgm:t>
    </dgm:pt>
    <dgm:pt modelId="{7269060B-7C86-4D0A-BB3C-E415114451B4}">
      <dgm:prSet phldrT="[Text]"/>
      <dgm:spPr/>
      <dgm:t>
        <a:bodyPr/>
        <a:lstStyle/>
        <a:p>
          <a:r>
            <a:rPr lang="en-US" dirty="0"/>
            <a:t>Technical School?</a:t>
          </a:r>
        </a:p>
      </dgm:t>
    </dgm:pt>
    <dgm:pt modelId="{AB4878E5-FBD1-42A4-A08C-5071270F1E46}" type="parTrans" cxnId="{550840AA-8E46-48D5-A33F-7A3559CFCD77}">
      <dgm:prSet/>
      <dgm:spPr/>
      <dgm:t>
        <a:bodyPr/>
        <a:lstStyle/>
        <a:p>
          <a:endParaRPr lang="en-US"/>
        </a:p>
      </dgm:t>
    </dgm:pt>
    <dgm:pt modelId="{6A83E9BE-0EF2-418B-A907-F92ED73CEBB5}" type="sibTrans" cxnId="{550840AA-8E46-48D5-A33F-7A3559CFCD77}">
      <dgm:prSet/>
      <dgm:spPr/>
      <dgm:t>
        <a:bodyPr/>
        <a:lstStyle/>
        <a:p>
          <a:endParaRPr lang="en-US"/>
        </a:p>
      </dgm:t>
    </dgm:pt>
    <dgm:pt modelId="{08658F2B-F377-4592-9F2A-8AF134DD64BF}">
      <dgm:prSet phldrT="[Text]"/>
      <dgm:spPr/>
      <dgm:t>
        <a:bodyPr/>
        <a:lstStyle/>
        <a:p>
          <a:r>
            <a:rPr lang="en-US" dirty="0"/>
            <a:t>Other?</a:t>
          </a:r>
        </a:p>
      </dgm:t>
    </dgm:pt>
    <dgm:pt modelId="{BBF0034F-0C51-4B38-B34F-D5A4E377A39C}" type="parTrans" cxnId="{E359EFED-9188-4DD5-84EC-730EB426FCB8}">
      <dgm:prSet/>
      <dgm:spPr/>
      <dgm:t>
        <a:bodyPr/>
        <a:lstStyle/>
        <a:p>
          <a:endParaRPr lang="en-US"/>
        </a:p>
      </dgm:t>
    </dgm:pt>
    <dgm:pt modelId="{86414051-131B-4BA6-B9B3-1AF54F395E8F}" type="sibTrans" cxnId="{E359EFED-9188-4DD5-84EC-730EB426FCB8}">
      <dgm:prSet/>
      <dgm:spPr/>
      <dgm:t>
        <a:bodyPr/>
        <a:lstStyle/>
        <a:p>
          <a:endParaRPr lang="en-US"/>
        </a:p>
      </dgm:t>
    </dgm:pt>
    <dgm:pt modelId="{18DC6508-99D3-4DAA-9757-9E8766EE0AA4}">
      <dgm:prSet phldrT="[Text]"/>
      <dgm:spPr/>
      <dgm:t>
        <a:bodyPr/>
        <a:lstStyle/>
        <a:p>
          <a:r>
            <a:rPr lang="en-US" dirty="0"/>
            <a:t>Jobs?</a:t>
          </a:r>
        </a:p>
      </dgm:t>
    </dgm:pt>
    <dgm:pt modelId="{21329785-1218-4B71-BDE0-C90AEC8EF2FA}" type="parTrans" cxnId="{FCE41A4A-7D51-4D58-9335-47B6C7D5C655}">
      <dgm:prSet/>
      <dgm:spPr/>
      <dgm:t>
        <a:bodyPr/>
        <a:lstStyle/>
        <a:p>
          <a:endParaRPr lang="en-US"/>
        </a:p>
      </dgm:t>
    </dgm:pt>
    <dgm:pt modelId="{904EDB12-D599-4FA4-B173-C9B19EDE53DA}" type="sibTrans" cxnId="{FCE41A4A-7D51-4D58-9335-47B6C7D5C655}">
      <dgm:prSet/>
      <dgm:spPr/>
      <dgm:t>
        <a:bodyPr/>
        <a:lstStyle/>
        <a:p>
          <a:endParaRPr lang="en-US"/>
        </a:p>
      </dgm:t>
    </dgm:pt>
    <dgm:pt modelId="{8DE686FB-0F9E-46CE-A42E-8E8CFB38B7F1}">
      <dgm:prSet/>
      <dgm:spPr/>
      <dgm:t>
        <a:bodyPr/>
        <a:lstStyle/>
        <a:p>
          <a:r>
            <a:rPr lang="en-US" dirty="0"/>
            <a:t>Independent Living</a:t>
          </a:r>
        </a:p>
      </dgm:t>
    </dgm:pt>
    <dgm:pt modelId="{147A0332-7A95-441A-80DF-E2E50056CC67}" type="parTrans" cxnId="{E3CCCF47-E0FB-4533-BC88-1410F971B8D3}">
      <dgm:prSet/>
      <dgm:spPr/>
      <dgm:t>
        <a:bodyPr/>
        <a:lstStyle/>
        <a:p>
          <a:endParaRPr lang="en-US"/>
        </a:p>
      </dgm:t>
    </dgm:pt>
    <dgm:pt modelId="{972B3F4B-98DF-4B10-BD65-FBB7D5199319}" type="sibTrans" cxnId="{E3CCCF47-E0FB-4533-BC88-1410F971B8D3}">
      <dgm:prSet/>
      <dgm:spPr/>
      <dgm:t>
        <a:bodyPr/>
        <a:lstStyle/>
        <a:p>
          <a:endParaRPr lang="en-US"/>
        </a:p>
      </dgm:t>
    </dgm:pt>
    <dgm:pt modelId="{09BB70D6-574B-46A9-83B3-6C18BBF61B62}">
      <dgm:prSet/>
      <dgm:spPr/>
      <dgm:t>
        <a:bodyPr/>
        <a:lstStyle/>
        <a:p>
          <a:r>
            <a:rPr lang="en-US" dirty="0"/>
            <a:t>Travel</a:t>
          </a:r>
        </a:p>
      </dgm:t>
    </dgm:pt>
    <dgm:pt modelId="{E7C006FE-D700-4C2B-BA10-9D5649174159}" type="parTrans" cxnId="{690812EC-4B7E-40DA-A93E-48829C73D860}">
      <dgm:prSet/>
      <dgm:spPr/>
      <dgm:t>
        <a:bodyPr/>
        <a:lstStyle/>
        <a:p>
          <a:endParaRPr lang="en-US"/>
        </a:p>
      </dgm:t>
    </dgm:pt>
    <dgm:pt modelId="{852F85EB-885D-464B-AFF6-E62193329E21}" type="sibTrans" cxnId="{690812EC-4B7E-40DA-A93E-48829C73D860}">
      <dgm:prSet/>
      <dgm:spPr/>
      <dgm:t>
        <a:bodyPr/>
        <a:lstStyle/>
        <a:p>
          <a:endParaRPr lang="en-US"/>
        </a:p>
      </dgm:t>
    </dgm:pt>
    <dgm:pt modelId="{6E71B08E-6FF7-48E1-9526-789AB5E89558}">
      <dgm:prSet/>
      <dgm:spPr/>
      <dgm:t>
        <a:bodyPr/>
        <a:lstStyle/>
        <a:p>
          <a:r>
            <a:rPr lang="en-US" dirty="0"/>
            <a:t>Self Care (health, housing, other)</a:t>
          </a:r>
        </a:p>
      </dgm:t>
    </dgm:pt>
    <dgm:pt modelId="{90BBBDCF-0035-48DA-B18D-B08A1ABCB0A1}" type="parTrans" cxnId="{95FE9ED3-495A-4775-B728-2582A24AD046}">
      <dgm:prSet/>
      <dgm:spPr/>
      <dgm:t>
        <a:bodyPr/>
        <a:lstStyle/>
        <a:p>
          <a:endParaRPr lang="en-US"/>
        </a:p>
      </dgm:t>
    </dgm:pt>
    <dgm:pt modelId="{FEE91B71-481D-43DE-8DC0-C6A87445ADFE}" type="sibTrans" cxnId="{95FE9ED3-495A-4775-B728-2582A24AD046}">
      <dgm:prSet/>
      <dgm:spPr/>
      <dgm:t>
        <a:bodyPr/>
        <a:lstStyle/>
        <a:p>
          <a:endParaRPr lang="en-US"/>
        </a:p>
      </dgm:t>
    </dgm:pt>
    <dgm:pt modelId="{AF9DB077-7838-4529-A3E5-6466FCEE70BE}">
      <dgm:prSet/>
      <dgm:spPr/>
      <dgm:t>
        <a:bodyPr/>
        <a:lstStyle/>
        <a:p>
          <a:r>
            <a:rPr lang="en-US" dirty="0"/>
            <a:t>Finances</a:t>
          </a:r>
        </a:p>
      </dgm:t>
    </dgm:pt>
    <dgm:pt modelId="{7ABBBC3B-D2EC-49A2-B49B-F0FC9FA9DF4B}" type="parTrans" cxnId="{2BECE7BD-DDE1-40F9-959E-673BBB72DB6D}">
      <dgm:prSet/>
      <dgm:spPr/>
      <dgm:t>
        <a:bodyPr/>
        <a:lstStyle/>
        <a:p>
          <a:endParaRPr lang="en-US"/>
        </a:p>
      </dgm:t>
    </dgm:pt>
    <dgm:pt modelId="{D0367727-6A6B-4342-88F7-39C167740443}" type="sibTrans" cxnId="{2BECE7BD-DDE1-40F9-959E-673BBB72DB6D}">
      <dgm:prSet/>
      <dgm:spPr/>
      <dgm:t>
        <a:bodyPr/>
        <a:lstStyle/>
        <a:p>
          <a:endParaRPr lang="en-US"/>
        </a:p>
      </dgm:t>
    </dgm:pt>
    <dgm:pt modelId="{85EE927E-1817-4AFA-9361-E74548E920AE}" type="pres">
      <dgm:prSet presAssocID="{0DC7CF9C-B2F3-40FE-81F0-83E70BC672C2}" presName="Name0" presStyleCnt="0">
        <dgm:presLayoutVars>
          <dgm:dir/>
          <dgm:animLvl val="lvl"/>
          <dgm:resizeHandles/>
        </dgm:presLayoutVars>
      </dgm:prSet>
      <dgm:spPr/>
    </dgm:pt>
    <dgm:pt modelId="{776DFFF0-416C-48CA-A837-8138DD5842EC}" type="pres">
      <dgm:prSet presAssocID="{3F4E9387-1185-4CB6-9EF4-2C19A9A28A51}" presName="linNode" presStyleCnt="0"/>
      <dgm:spPr/>
    </dgm:pt>
    <dgm:pt modelId="{0BF02AF0-12FE-43B2-A5AF-521A99F8D5AD}" type="pres">
      <dgm:prSet presAssocID="{3F4E9387-1185-4CB6-9EF4-2C19A9A28A51}" presName="parentShp" presStyleLbl="node1" presStyleIdx="0" presStyleCnt="3">
        <dgm:presLayoutVars>
          <dgm:bulletEnabled val="1"/>
        </dgm:presLayoutVars>
      </dgm:prSet>
      <dgm:spPr/>
    </dgm:pt>
    <dgm:pt modelId="{79F0C7FD-20B9-4601-983B-6BD2F74E8905}" type="pres">
      <dgm:prSet presAssocID="{3F4E9387-1185-4CB6-9EF4-2C19A9A28A51}" presName="childShp" presStyleLbl="bgAccFollowNode1" presStyleIdx="0" presStyleCnt="3">
        <dgm:presLayoutVars>
          <dgm:bulletEnabled val="1"/>
        </dgm:presLayoutVars>
      </dgm:prSet>
      <dgm:spPr/>
    </dgm:pt>
    <dgm:pt modelId="{18A4DF51-8FC1-4DF3-81B0-317CB9EC5A56}" type="pres">
      <dgm:prSet presAssocID="{636A867D-9C51-4D8A-B91F-C48DB64C4CD5}" presName="spacing" presStyleCnt="0"/>
      <dgm:spPr/>
    </dgm:pt>
    <dgm:pt modelId="{34C87CDA-38AB-4FF6-A2F7-9152F20C2C9D}" type="pres">
      <dgm:prSet presAssocID="{D08355E4-610F-4B8E-998A-F2FBF5C7A325}" presName="linNode" presStyleCnt="0"/>
      <dgm:spPr/>
    </dgm:pt>
    <dgm:pt modelId="{8E74D189-E0F1-4A21-B72D-E57B1E5190CE}" type="pres">
      <dgm:prSet presAssocID="{D08355E4-610F-4B8E-998A-F2FBF5C7A325}" presName="parentShp" presStyleLbl="node1" presStyleIdx="1" presStyleCnt="3">
        <dgm:presLayoutVars>
          <dgm:bulletEnabled val="1"/>
        </dgm:presLayoutVars>
      </dgm:prSet>
      <dgm:spPr/>
    </dgm:pt>
    <dgm:pt modelId="{2B2D2B59-5628-4939-B25E-0A95D183E7AA}" type="pres">
      <dgm:prSet presAssocID="{D08355E4-610F-4B8E-998A-F2FBF5C7A325}" presName="childShp" presStyleLbl="bgAccFollowNode1" presStyleIdx="1" presStyleCnt="3">
        <dgm:presLayoutVars>
          <dgm:bulletEnabled val="1"/>
        </dgm:presLayoutVars>
      </dgm:prSet>
      <dgm:spPr/>
    </dgm:pt>
    <dgm:pt modelId="{D612FA4D-68C1-47F8-897E-087155CA20D9}" type="pres">
      <dgm:prSet presAssocID="{5A330832-8D44-42C1-B3A7-CE0BE96DAB74}" presName="spacing" presStyleCnt="0"/>
      <dgm:spPr/>
    </dgm:pt>
    <dgm:pt modelId="{C765854A-0CB1-4448-B3DA-40E6DE0DBA82}" type="pres">
      <dgm:prSet presAssocID="{8DE686FB-0F9E-46CE-A42E-8E8CFB38B7F1}" presName="linNode" presStyleCnt="0"/>
      <dgm:spPr/>
    </dgm:pt>
    <dgm:pt modelId="{5AB86C73-0E54-4835-B46F-EE2E02A6A653}" type="pres">
      <dgm:prSet presAssocID="{8DE686FB-0F9E-46CE-A42E-8E8CFB38B7F1}" presName="parentShp" presStyleLbl="node1" presStyleIdx="2" presStyleCnt="3">
        <dgm:presLayoutVars>
          <dgm:bulletEnabled val="1"/>
        </dgm:presLayoutVars>
      </dgm:prSet>
      <dgm:spPr/>
    </dgm:pt>
    <dgm:pt modelId="{72BF01E8-0413-4A14-86BA-6A1C604651A3}" type="pres">
      <dgm:prSet presAssocID="{8DE686FB-0F9E-46CE-A42E-8E8CFB38B7F1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AC3AC012-6E46-49B5-B26E-65054FAAF90C}" srcId="{3F4E9387-1185-4CB6-9EF4-2C19A9A28A51}" destId="{8DFBBB7E-DFAF-4D43-96AC-E36F03FF205F}" srcOrd="0" destOrd="0" parTransId="{CB3F7E19-101E-45BE-B17A-738F818F8B2D}" sibTransId="{883E2873-1A36-48CB-B6BC-BE77913AF1C6}"/>
    <dgm:cxn modelId="{9C30A915-F849-4C27-B577-35E3CA7F65AA}" type="presOf" srcId="{7873FC4E-C43A-400F-974F-DEEBE4DEEA6D}" destId="{2B2D2B59-5628-4939-B25E-0A95D183E7AA}" srcOrd="0" destOrd="0" presId="urn:microsoft.com/office/officeart/2005/8/layout/vList6"/>
    <dgm:cxn modelId="{94BF3B17-938D-425B-9719-5E38FE7B7E7B}" type="presOf" srcId="{6E71B08E-6FF7-48E1-9526-789AB5E89558}" destId="{72BF01E8-0413-4A14-86BA-6A1C604651A3}" srcOrd="0" destOrd="1" presId="urn:microsoft.com/office/officeart/2005/8/layout/vList6"/>
    <dgm:cxn modelId="{041C8118-3E00-4754-B5C7-EB2C14CE95C3}" type="presOf" srcId="{8DFBBB7E-DFAF-4D43-96AC-E36F03FF205F}" destId="{79F0C7FD-20B9-4601-983B-6BD2F74E8905}" srcOrd="0" destOrd="0" presId="urn:microsoft.com/office/officeart/2005/8/layout/vList6"/>
    <dgm:cxn modelId="{E3CCCF47-E0FB-4533-BC88-1410F971B8D3}" srcId="{0DC7CF9C-B2F3-40FE-81F0-83E70BC672C2}" destId="{8DE686FB-0F9E-46CE-A42E-8E8CFB38B7F1}" srcOrd="2" destOrd="0" parTransId="{147A0332-7A95-441A-80DF-E2E50056CC67}" sibTransId="{972B3F4B-98DF-4B10-BD65-FBB7D5199319}"/>
    <dgm:cxn modelId="{FCE41A4A-7D51-4D58-9335-47B6C7D5C655}" srcId="{D08355E4-610F-4B8E-998A-F2FBF5C7A325}" destId="{18DC6508-99D3-4DAA-9757-9E8766EE0AA4}" srcOrd="1" destOrd="0" parTransId="{21329785-1218-4B71-BDE0-C90AEC8EF2FA}" sibTransId="{904EDB12-D599-4FA4-B173-C9B19EDE53DA}"/>
    <dgm:cxn modelId="{27E2EA59-3766-4B95-BDF4-155C515E074C}" srcId="{0DC7CF9C-B2F3-40FE-81F0-83E70BC672C2}" destId="{D08355E4-610F-4B8E-998A-F2FBF5C7A325}" srcOrd="1" destOrd="0" parTransId="{D81AD6DC-7004-4B56-8972-355EECA03AB3}" sibTransId="{5A330832-8D44-42C1-B3A7-CE0BE96DAB74}"/>
    <dgm:cxn modelId="{266CA27E-52C8-49BB-B188-6630945DE2B4}" type="presOf" srcId="{08658F2B-F377-4592-9F2A-8AF134DD64BF}" destId="{79F0C7FD-20B9-4601-983B-6BD2F74E8905}" srcOrd="0" destOrd="2" presId="urn:microsoft.com/office/officeart/2005/8/layout/vList6"/>
    <dgm:cxn modelId="{FA20A17F-4783-4C7C-ADC9-8BCA004A64A6}" type="presOf" srcId="{0DC7CF9C-B2F3-40FE-81F0-83E70BC672C2}" destId="{85EE927E-1817-4AFA-9361-E74548E920AE}" srcOrd="0" destOrd="0" presId="urn:microsoft.com/office/officeart/2005/8/layout/vList6"/>
    <dgm:cxn modelId="{FDB36D82-F38F-40DD-AD58-40E5F99F3FCA}" type="presOf" srcId="{AF9DB077-7838-4529-A3E5-6466FCEE70BE}" destId="{72BF01E8-0413-4A14-86BA-6A1C604651A3}" srcOrd="0" destOrd="2" presId="urn:microsoft.com/office/officeart/2005/8/layout/vList6"/>
    <dgm:cxn modelId="{D298978A-EACD-44DF-BF48-11674C852682}" type="presOf" srcId="{18DC6508-99D3-4DAA-9757-9E8766EE0AA4}" destId="{2B2D2B59-5628-4939-B25E-0A95D183E7AA}" srcOrd="0" destOrd="1" presId="urn:microsoft.com/office/officeart/2005/8/layout/vList6"/>
    <dgm:cxn modelId="{8741588B-3277-48B5-8700-2FC4BC21B2C9}" type="presOf" srcId="{8DE686FB-0F9E-46CE-A42E-8E8CFB38B7F1}" destId="{5AB86C73-0E54-4835-B46F-EE2E02A6A653}" srcOrd="0" destOrd="0" presId="urn:microsoft.com/office/officeart/2005/8/layout/vList6"/>
    <dgm:cxn modelId="{A8B9C59A-F69B-42DA-87E3-BAB5DB3A93CA}" type="presOf" srcId="{09BB70D6-574B-46A9-83B3-6C18BBF61B62}" destId="{72BF01E8-0413-4A14-86BA-6A1C604651A3}" srcOrd="0" destOrd="0" presId="urn:microsoft.com/office/officeart/2005/8/layout/vList6"/>
    <dgm:cxn modelId="{15EC379C-5DB5-4350-8971-D2C7B1E37A2F}" type="presOf" srcId="{3F4E9387-1185-4CB6-9EF4-2C19A9A28A51}" destId="{0BF02AF0-12FE-43B2-A5AF-521A99F8D5AD}" srcOrd="0" destOrd="0" presId="urn:microsoft.com/office/officeart/2005/8/layout/vList6"/>
    <dgm:cxn modelId="{D84508A7-5206-4BBF-B20E-BCEFC354FDE4}" srcId="{0DC7CF9C-B2F3-40FE-81F0-83E70BC672C2}" destId="{3F4E9387-1185-4CB6-9EF4-2C19A9A28A51}" srcOrd="0" destOrd="0" parTransId="{ABA424B7-3FA3-44C6-9F4B-F10C7E0AF5D0}" sibTransId="{636A867D-9C51-4D8A-B91F-C48DB64C4CD5}"/>
    <dgm:cxn modelId="{550840AA-8E46-48D5-A33F-7A3559CFCD77}" srcId="{3F4E9387-1185-4CB6-9EF4-2C19A9A28A51}" destId="{7269060B-7C86-4D0A-BB3C-E415114451B4}" srcOrd="1" destOrd="0" parTransId="{AB4878E5-FBD1-42A4-A08C-5071270F1E46}" sibTransId="{6A83E9BE-0EF2-418B-A907-F92ED73CEBB5}"/>
    <dgm:cxn modelId="{2BECE7BD-DDE1-40F9-959E-673BBB72DB6D}" srcId="{8DE686FB-0F9E-46CE-A42E-8E8CFB38B7F1}" destId="{AF9DB077-7838-4529-A3E5-6466FCEE70BE}" srcOrd="2" destOrd="0" parTransId="{7ABBBC3B-D2EC-49A2-B49B-F0FC9FA9DF4B}" sibTransId="{D0367727-6A6B-4342-88F7-39C167740443}"/>
    <dgm:cxn modelId="{4321C4CD-001F-42D0-9A83-A3F3C2A326F0}" type="presOf" srcId="{D08355E4-610F-4B8E-998A-F2FBF5C7A325}" destId="{8E74D189-E0F1-4A21-B72D-E57B1E5190CE}" srcOrd="0" destOrd="0" presId="urn:microsoft.com/office/officeart/2005/8/layout/vList6"/>
    <dgm:cxn modelId="{95FE9ED3-495A-4775-B728-2582A24AD046}" srcId="{8DE686FB-0F9E-46CE-A42E-8E8CFB38B7F1}" destId="{6E71B08E-6FF7-48E1-9526-789AB5E89558}" srcOrd="1" destOrd="0" parTransId="{90BBBDCF-0035-48DA-B18D-B08A1ABCB0A1}" sibTransId="{FEE91B71-481D-43DE-8DC0-C6A87445ADFE}"/>
    <dgm:cxn modelId="{690812EC-4B7E-40DA-A93E-48829C73D860}" srcId="{8DE686FB-0F9E-46CE-A42E-8E8CFB38B7F1}" destId="{09BB70D6-574B-46A9-83B3-6C18BBF61B62}" srcOrd="0" destOrd="0" parTransId="{E7C006FE-D700-4C2B-BA10-9D5649174159}" sibTransId="{852F85EB-885D-464B-AFF6-E62193329E21}"/>
    <dgm:cxn modelId="{E359EFED-9188-4DD5-84EC-730EB426FCB8}" srcId="{3F4E9387-1185-4CB6-9EF4-2C19A9A28A51}" destId="{08658F2B-F377-4592-9F2A-8AF134DD64BF}" srcOrd="2" destOrd="0" parTransId="{BBF0034F-0C51-4B38-B34F-D5A4E377A39C}" sibTransId="{86414051-131B-4BA6-B9B3-1AF54F395E8F}"/>
    <dgm:cxn modelId="{9B3382F2-4EE1-4D07-BA0F-7D4A74415284}" type="presOf" srcId="{7269060B-7C86-4D0A-BB3C-E415114451B4}" destId="{79F0C7FD-20B9-4601-983B-6BD2F74E8905}" srcOrd="0" destOrd="1" presId="urn:microsoft.com/office/officeart/2005/8/layout/vList6"/>
    <dgm:cxn modelId="{D50D18FB-871E-412D-A9F7-CABB3872A09A}" srcId="{D08355E4-610F-4B8E-998A-F2FBF5C7A325}" destId="{7873FC4E-C43A-400F-974F-DEEBE4DEEA6D}" srcOrd="0" destOrd="0" parTransId="{52A9D18E-6592-473C-A523-552B38DCC154}" sibTransId="{75476263-95CE-48E9-A582-84AAADFB621D}"/>
    <dgm:cxn modelId="{1EC3E3F1-FE95-4E99-8202-EF89E6099559}" type="presParOf" srcId="{85EE927E-1817-4AFA-9361-E74548E920AE}" destId="{776DFFF0-416C-48CA-A837-8138DD5842EC}" srcOrd="0" destOrd="0" presId="urn:microsoft.com/office/officeart/2005/8/layout/vList6"/>
    <dgm:cxn modelId="{51D25B3D-3560-49AB-A00D-97AE66936628}" type="presParOf" srcId="{776DFFF0-416C-48CA-A837-8138DD5842EC}" destId="{0BF02AF0-12FE-43B2-A5AF-521A99F8D5AD}" srcOrd="0" destOrd="0" presId="urn:microsoft.com/office/officeart/2005/8/layout/vList6"/>
    <dgm:cxn modelId="{24D94E06-6594-44E7-A064-6F0460E5FC86}" type="presParOf" srcId="{776DFFF0-416C-48CA-A837-8138DD5842EC}" destId="{79F0C7FD-20B9-4601-983B-6BD2F74E8905}" srcOrd="1" destOrd="0" presId="urn:microsoft.com/office/officeart/2005/8/layout/vList6"/>
    <dgm:cxn modelId="{2B55A06A-CD94-4D08-A716-45F174E7CFAD}" type="presParOf" srcId="{85EE927E-1817-4AFA-9361-E74548E920AE}" destId="{18A4DF51-8FC1-4DF3-81B0-317CB9EC5A56}" srcOrd="1" destOrd="0" presId="urn:microsoft.com/office/officeart/2005/8/layout/vList6"/>
    <dgm:cxn modelId="{AAA75386-D7A2-4A16-BB99-CD1839F97553}" type="presParOf" srcId="{85EE927E-1817-4AFA-9361-E74548E920AE}" destId="{34C87CDA-38AB-4FF6-A2F7-9152F20C2C9D}" srcOrd="2" destOrd="0" presId="urn:microsoft.com/office/officeart/2005/8/layout/vList6"/>
    <dgm:cxn modelId="{0503020B-0A60-4B5C-8409-4E64AD89C604}" type="presParOf" srcId="{34C87CDA-38AB-4FF6-A2F7-9152F20C2C9D}" destId="{8E74D189-E0F1-4A21-B72D-E57B1E5190CE}" srcOrd="0" destOrd="0" presId="urn:microsoft.com/office/officeart/2005/8/layout/vList6"/>
    <dgm:cxn modelId="{C5F14EEC-4EA3-42AF-B0A3-283DC4348455}" type="presParOf" srcId="{34C87CDA-38AB-4FF6-A2F7-9152F20C2C9D}" destId="{2B2D2B59-5628-4939-B25E-0A95D183E7AA}" srcOrd="1" destOrd="0" presId="urn:microsoft.com/office/officeart/2005/8/layout/vList6"/>
    <dgm:cxn modelId="{F5F5E7D7-BAA8-454B-B266-DA3E5DE24C06}" type="presParOf" srcId="{85EE927E-1817-4AFA-9361-E74548E920AE}" destId="{D612FA4D-68C1-47F8-897E-087155CA20D9}" srcOrd="3" destOrd="0" presId="urn:microsoft.com/office/officeart/2005/8/layout/vList6"/>
    <dgm:cxn modelId="{8B300E1A-8635-41D7-9276-142C35FC9268}" type="presParOf" srcId="{85EE927E-1817-4AFA-9361-E74548E920AE}" destId="{C765854A-0CB1-4448-B3DA-40E6DE0DBA82}" srcOrd="4" destOrd="0" presId="urn:microsoft.com/office/officeart/2005/8/layout/vList6"/>
    <dgm:cxn modelId="{037A36E2-2352-492F-A9F0-D6E7F176F473}" type="presParOf" srcId="{C765854A-0CB1-4448-B3DA-40E6DE0DBA82}" destId="{5AB86C73-0E54-4835-B46F-EE2E02A6A653}" srcOrd="0" destOrd="0" presId="urn:microsoft.com/office/officeart/2005/8/layout/vList6"/>
    <dgm:cxn modelId="{2A8C9698-77B5-44C8-9800-D2099E21793A}" type="presParOf" srcId="{C765854A-0CB1-4448-B3DA-40E6DE0DBA82}" destId="{72BF01E8-0413-4A14-86BA-6A1C604651A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C4AA04-D4A9-405E-90C4-744849A1E72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891FA5-96E0-496A-B2E1-AF6AC285D84D}">
      <dgm:prSet/>
      <dgm:spPr/>
      <dgm:t>
        <a:bodyPr/>
        <a:lstStyle/>
        <a:p>
          <a:pPr rtl="0"/>
          <a:r>
            <a:rPr lang="en-US" dirty="0"/>
            <a:t>May include:</a:t>
          </a:r>
        </a:p>
      </dgm:t>
    </dgm:pt>
    <dgm:pt modelId="{AB24015B-3E7A-4B79-91F0-B9BAD631BE07}" type="parTrans" cxnId="{586BA7E6-D364-4DA0-9B30-04B26293B6CF}">
      <dgm:prSet/>
      <dgm:spPr/>
      <dgm:t>
        <a:bodyPr/>
        <a:lstStyle/>
        <a:p>
          <a:endParaRPr lang="en-US"/>
        </a:p>
      </dgm:t>
    </dgm:pt>
    <dgm:pt modelId="{0839081E-B1D2-4D76-9427-31E2BF6B0881}" type="sibTrans" cxnId="{586BA7E6-D364-4DA0-9B30-04B26293B6CF}">
      <dgm:prSet/>
      <dgm:spPr/>
      <dgm:t>
        <a:bodyPr/>
        <a:lstStyle/>
        <a:p>
          <a:endParaRPr lang="en-US"/>
        </a:p>
      </dgm:t>
    </dgm:pt>
    <dgm:pt modelId="{379733A2-6444-4E3F-9576-451BBA10B561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How information is presented or knowledge is shown; </a:t>
          </a:r>
        </a:p>
      </dgm:t>
    </dgm:pt>
    <dgm:pt modelId="{69063339-94D4-48CC-ABB7-889CB3B9742B}" type="parTrans" cxnId="{E5F7623C-3405-40AB-8CD2-DDEC54983F53}">
      <dgm:prSet/>
      <dgm:spPr/>
      <dgm:t>
        <a:bodyPr/>
        <a:lstStyle/>
        <a:p>
          <a:endParaRPr lang="en-US"/>
        </a:p>
      </dgm:t>
    </dgm:pt>
    <dgm:pt modelId="{25701189-8DCA-4FC8-AFCE-AE3E2367CFC3}" type="sibTrans" cxnId="{E5F7623C-3405-40AB-8CD2-DDEC54983F53}">
      <dgm:prSet/>
      <dgm:spPr/>
      <dgm:t>
        <a:bodyPr/>
        <a:lstStyle/>
        <a:p>
          <a:endParaRPr lang="en-US"/>
        </a:p>
      </dgm:t>
    </dgm:pt>
    <dgm:pt modelId="{BC0687E5-C2A0-4E85-9F94-7F168FD85019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Timing/scheduling for instruction or assessments; </a:t>
          </a:r>
        </a:p>
      </dgm:t>
    </dgm:pt>
    <dgm:pt modelId="{8DF6B98B-76E3-4581-9518-23A86C9B1BC8}" type="parTrans" cxnId="{01FE6CC3-71FF-4C1C-BF2C-C1ACA3E8459D}">
      <dgm:prSet/>
      <dgm:spPr/>
      <dgm:t>
        <a:bodyPr/>
        <a:lstStyle/>
        <a:p>
          <a:endParaRPr lang="en-US"/>
        </a:p>
      </dgm:t>
    </dgm:pt>
    <dgm:pt modelId="{ADC9DE81-B9D7-400E-9478-7F84A62F63AD}" type="sibTrans" cxnId="{01FE6CC3-71FF-4C1C-BF2C-C1ACA3E8459D}">
      <dgm:prSet/>
      <dgm:spPr/>
      <dgm:t>
        <a:bodyPr/>
        <a:lstStyle/>
        <a:p>
          <a:endParaRPr lang="en-US"/>
        </a:p>
      </dgm:t>
    </dgm:pt>
    <dgm:pt modelId="{6AAD8645-C88A-4A1E-AC34-20C131599350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Changes to physical settings; </a:t>
          </a:r>
        </a:p>
      </dgm:t>
    </dgm:pt>
    <dgm:pt modelId="{10FEC8B8-FB8A-4EC1-9FEE-9637B47B35B2}" type="parTrans" cxnId="{44C7CECD-9FD2-4B7B-AFC2-5E8BA45BB958}">
      <dgm:prSet/>
      <dgm:spPr/>
      <dgm:t>
        <a:bodyPr/>
        <a:lstStyle/>
        <a:p>
          <a:endParaRPr lang="en-US"/>
        </a:p>
      </dgm:t>
    </dgm:pt>
    <dgm:pt modelId="{9F7754C0-368C-4982-8F42-1A320952BD44}" type="sibTrans" cxnId="{44C7CECD-9FD2-4B7B-AFC2-5E8BA45BB958}">
      <dgm:prSet/>
      <dgm:spPr/>
      <dgm:t>
        <a:bodyPr/>
        <a:lstStyle/>
        <a:p>
          <a:endParaRPr lang="en-US"/>
        </a:p>
      </dgm:t>
    </dgm:pt>
    <dgm:pt modelId="{1762F246-AD81-4C93-A5B9-879E4741B472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Necessary supports for the student and/or school staff</a:t>
          </a:r>
        </a:p>
      </dgm:t>
    </dgm:pt>
    <dgm:pt modelId="{56764A86-1A4C-40F3-8BB5-6BD4463123C6}" type="parTrans" cxnId="{A4A0C770-53FA-41D0-8833-EF0DD5A99323}">
      <dgm:prSet/>
      <dgm:spPr/>
      <dgm:t>
        <a:bodyPr/>
        <a:lstStyle/>
        <a:p>
          <a:endParaRPr lang="en-US"/>
        </a:p>
      </dgm:t>
    </dgm:pt>
    <dgm:pt modelId="{F7476D49-E544-4286-A1AD-C933337575DE}" type="sibTrans" cxnId="{A4A0C770-53FA-41D0-8833-EF0DD5A99323}">
      <dgm:prSet/>
      <dgm:spPr/>
      <dgm:t>
        <a:bodyPr/>
        <a:lstStyle/>
        <a:p>
          <a:endParaRPr lang="en-US"/>
        </a:p>
      </dgm:t>
    </dgm:pt>
    <dgm:pt modelId="{9C09773B-35AF-48CE-925D-F3789AFAB3C0}" type="pres">
      <dgm:prSet presAssocID="{14C4AA04-D4A9-405E-90C4-744849A1E72F}" presName="Name0" presStyleCnt="0">
        <dgm:presLayoutVars>
          <dgm:dir/>
          <dgm:animLvl val="lvl"/>
          <dgm:resizeHandles val="exact"/>
        </dgm:presLayoutVars>
      </dgm:prSet>
      <dgm:spPr/>
    </dgm:pt>
    <dgm:pt modelId="{A242A385-6153-4ED0-8796-B29EE0755C81}" type="pres">
      <dgm:prSet presAssocID="{0B891FA5-96E0-496A-B2E1-AF6AC285D84D}" presName="linNode" presStyleCnt="0"/>
      <dgm:spPr/>
    </dgm:pt>
    <dgm:pt modelId="{971DC444-E47B-49AF-BF0A-F6987F649900}" type="pres">
      <dgm:prSet presAssocID="{0B891FA5-96E0-496A-B2E1-AF6AC285D84D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3DE05380-9FAB-459F-92B3-743B01774EDC}" type="pres">
      <dgm:prSet presAssocID="{0B891FA5-96E0-496A-B2E1-AF6AC285D84D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E5F7623C-3405-40AB-8CD2-DDEC54983F53}" srcId="{0B891FA5-96E0-496A-B2E1-AF6AC285D84D}" destId="{379733A2-6444-4E3F-9576-451BBA10B561}" srcOrd="0" destOrd="0" parTransId="{69063339-94D4-48CC-ABB7-889CB3B9742B}" sibTransId="{25701189-8DCA-4FC8-AFCE-AE3E2367CFC3}"/>
    <dgm:cxn modelId="{EC515B4B-060A-43C4-936E-38A7F48E467F}" type="presOf" srcId="{1762F246-AD81-4C93-A5B9-879E4741B472}" destId="{3DE05380-9FAB-459F-92B3-743B01774EDC}" srcOrd="0" destOrd="3" presId="urn:microsoft.com/office/officeart/2005/8/layout/vList5"/>
    <dgm:cxn modelId="{A4A0C770-53FA-41D0-8833-EF0DD5A99323}" srcId="{0B891FA5-96E0-496A-B2E1-AF6AC285D84D}" destId="{1762F246-AD81-4C93-A5B9-879E4741B472}" srcOrd="3" destOrd="0" parTransId="{56764A86-1A4C-40F3-8BB5-6BD4463123C6}" sibTransId="{F7476D49-E544-4286-A1AD-C933337575DE}"/>
    <dgm:cxn modelId="{F2068D96-4B1B-432B-B8F5-9880092C9342}" type="presOf" srcId="{0B891FA5-96E0-496A-B2E1-AF6AC285D84D}" destId="{971DC444-E47B-49AF-BF0A-F6987F649900}" srcOrd="0" destOrd="0" presId="urn:microsoft.com/office/officeart/2005/8/layout/vList5"/>
    <dgm:cxn modelId="{B20187A4-005E-4E52-A3E8-BCC0F45C2E79}" type="presOf" srcId="{14C4AA04-D4A9-405E-90C4-744849A1E72F}" destId="{9C09773B-35AF-48CE-925D-F3789AFAB3C0}" srcOrd="0" destOrd="0" presId="urn:microsoft.com/office/officeart/2005/8/layout/vList5"/>
    <dgm:cxn modelId="{61CA9FBD-E434-4139-84DB-A15D45673FAB}" type="presOf" srcId="{6AAD8645-C88A-4A1E-AC34-20C131599350}" destId="{3DE05380-9FAB-459F-92B3-743B01774EDC}" srcOrd="0" destOrd="2" presId="urn:microsoft.com/office/officeart/2005/8/layout/vList5"/>
    <dgm:cxn modelId="{01FE6CC3-71FF-4C1C-BF2C-C1ACA3E8459D}" srcId="{0B891FA5-96E0-496A-B2E1-AF6AC285D84D}" destId="{BC0687E5-C2A0-4E85-9F94-7F168FD85019}" srcOrd="1" destOrd="0" parTransId="{8DF6B98B-76E3-4581-9518-23A86C9B1BC8}" sibTransId="{ADC9DE81-B9D7-400E-9478-7F84A62F63AD}"/>
    <dgm:cxn modelId="{2A4FCFC9-5EFB-43C1-A9F7-21EF889581C5}" type="presOf" srcId="{379733A2-6444-4E3F-9576-451BBA10B561}" destId="{3DE05380-9FAB-459F-92B3-743B01774EDC}" srcOrd="0" destOrd="0" presId="urn:microsoft.com/office/officeart/2005/8/layout/vList5"/>
    <dgm:cxn modelId="{44C7CECD-9FD2-4B7B-AFC2-5E8BA45BB958}" srcId="{0B891FA5-96E0-496A-B2E1-AF6AC285D84D}" destId="{6AAD8645-C88A-4A1E-AC34-20C131599350}" srcOrd="2" destOrd="0" parTransId="{10FEC8B8-FB8A-4EC1-9FEE-9637B47B35B2}" sibTransId="{9F7754C0-368C-4982-8F42-1A320952BD44}"/>
    <dgm:cxn modelId="{8187BED1-C5BC-440E-8980-E940147801FA}" type="presOf" srcId="{BC0687E5-C2A0-4E85-9F94-7F168FD85019}" destId="{3DE05380-9FAB-459F-92B3-743B01774EDC}" srcOrd="0" destOrd="1" presId="urn:microsoft.com/office/officeart/2005/8/layout/vList5"/>
    <dgm:cxn modelId="{586BA7E6-D364-4DA0-9B30-04B26293B6CF}" srcId="{14C4AA04-D4A9-405E-90C4-744849A1E72F}" destId="{0B891FA5-96E0-496A-B2E1-AF6AC285D84D}" srcOrd="0" destOrd="0" parTransId="{AB24015B-3E7A-4B79-91F0-B9BAD631BE07}" sibTransId="{0839081E-B1D2-4D76-9427-31E2BF6B0881}"/>
    <dgm:cxn modelId="{B01A1BF0-28EC-430D-B39E-B50EACC36CF0}" type="presParOf" srcId="{9C09773B-35AF-48CE-925D-F3789AFAB3C0}" destId="{A242A385-6153-4ED0-8796-B29EE0755C81}" srcOrd="0" destOrd="0" presId="urn:microsoft.com/office/officeart/2005/8/layout/vList5"/>
    <dgm:cxn modelId="{31C7FF0A-A1C8-4397-87E7-F92620CF28BC}" type="presParOf" srcId="{A242A385-6153-4ED0-8796-B29EE0755C81}" destId="{971DC444-E47B-49AF-BF0A-F6987F649900}" srcOrd="0" destOrd="0" presId="urn:microsoft.com/office/officeart/2005/8/layout/vList5"/>
    <dgm:cxn modelId="{8D2FB756-1647-4E36-A49D-75FA82BD38C8}" type="presParOf" srcId="{A242A385-6153-4ED0-8796-B29EE0755C81}" destId="{3DE05380-9FAB-459F-92B3-743B01774E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E9B34E-51EA-48DB-8040-9D835B73B4FB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1B9E08B-AD70-4C46-BF6D-E3B051164497}">
      <dgm:prSet/>
      <dgm:spPr/>
      <dgm:t>
        <a:bodyPr/>
        <a:lstStyle/>
        <a:p>
          <a:pPr rtl="0"/>
          <a:r>
            <a:rPr lang="en-US" dirty="0"/>
            <a:t>Describes the extent to which the student will be educated with children who are not disabled </a:t>
          </a:r>
          <a:r>
            <a:rPr lang="en-US" b="1" u="sng" dirty="0"/>
            <a:t>and </a:t>
          </a:r>
        </a:p>
      </dgm:t>
    </dgm:pt>
    <dgm:pt modelId="{E3AC0C4B-B0CB-48A8-B0B2-4315011F3E7B}" type="parTrans" cxnId="{D43A065D-1347-4BC8-A401-B1EFC14B10AC}">
      <dgm:prSet/>
      <dgm:spPr/>
      <dgm:t>
        <a:bodyPr/>
        <a:lstStyle/>
        <a:p>
          <a:endParaRPr lang="en-US"/>
        </a:p>
      </dgm:t>
    </dgm:pt>
    <dgm:pt modelId="{AF38E9B7-C9FA-4285-B30B-C4EAF56F3D77}" type="sibTrans" cxnId="{D43A065D-1347-4BC8-A401-B1EFC14B10AC}">
      <dgm:prSet/>
      <dgm:spPr/>
      <dgm:t>
        <a:bodyPr/>
        <a:lstStyle/>
        <a:p>
          <a:endParaRPr lang="en-US"/>
        </a:p>
      </dgm:t>
    </dgm:pt>
    <dgm:pt modelId="{8BD79BC7-0A81-4D82-915E-56F19C35D5B8}">
      <dgm:prSet/>
      <dgm:spPr/>
      <dgm:t>
        <a:bodyPr/>
        <a:lstStyle/>
        <a:p>
          <a:pPr rtl="0"/>
          <a:r>
            <a:rPr lang="en-US" dirty="0"/>
            <a:t>Identifies the type of setting where the student will receive special education services. </a:t>
          </a:r>
        </a:p>
      </dgm:t>
    </dgm:pt>
    <dgm:pt modelId="{C7D3E786-E63E-4C42-BB83-B7B02EBBC06B}" type="parTrans" cxnId="{F1EAF52A-EFDF-4F66-897A-29D4FCCE3C68}">
      <dgm:prSet/>
      <dgm:spPr/>
      <dgm:t>
        <a:bodyPr/>
        <a:lstStyle/>
        <a:p>
          <a:endParaRPr lang="en-US"/>
        </a:p>
      </dgm:t>
    </dgm:pt>
    <dgm:pt modelId="{F9C51576-51E1-40B3-BF11-E5E88A3E6A40}" type="sibTrans" cxnId="{F1EAF52A-EFDF-4F66-897A-29D4FCCE3C68}">
      <dgm:prSet/>
      <dgm:spPr/>
      <dgm:t>
        <a:bodyPr/>
        <a:lstStyle/>
        <a:p>
          <a:endParaRPr lang="en-US"/>
        </a:p>
      </dgm:t>
    </dgm:pt>
    <dgm:pt modelId="{5F6CA6A1-BF03-439D-BCD1-FA84CAEFF5DA}">
      <dgm:prSet/>
      <dgm:spPr/>
      <dgm:t>
        <a:bodyPr/>
        <a:lstStyle/>
        <a:p>
          <a:pPr rtl="0"/>
          <a:endParaRPr lang="en-US"/>
        </a:p>
      </dgm:t>
    </dgm:pt>
    <dgm:pt modelId="{4EE42B18-6D13-4F72-AE33-FCEF8BB5B5CA}" type="parTrans" cxnId="{11AAC4C9-6C37-4B03-B0B2-8571B62732EC}">
      <dgm:prSet/>
      <dgm:spPr/>
      <dgm:t>
        <a:bodyPr/>
        <a:lstStyle/>
        <a:p>
          <a:endParaRPr lang="en-US"/>
        </a:p>
      </dgm:t>
    </dgm:pt>
    <dgm:pt modelId="{E5162991-7A90-49BB-B6A2-C8A1F85A5E8E}" type="sibTrans" cxnId="{11AAC4C9-6C37-4B03-B0B2-8571B62732EC}">
      <dgm:prSet/>
      <dgm:spPr/>
      <dgm:t>
        <a:bodyPr/>
        <a:lstStyle/>
        <a:p>
          <a:endParaRPr lang="en-US"/>
        </a:p>
      </dgm:t>
    </dgm:pt>
    <dgm:pt modelId="{B82026CA-7F4A-49DB-AB37-010AB847A69D}">
      <dgm:prSet/>
      <dgm:spPr/>
      <dgm:t>
        <a:bodyPr/>
        <a:lstStyle/>
        <a:p>
          <a:pPr rtl="0"/>
          <a:endParaRPr lang="en-US"/>
        </a:p>
      </dgm:t>
    </dgm:pt>
    <dgm:pt modelId="{95C00141-31DD-4016-ABBF-22558775D545}" type="sibTrans" cxnId="{14106D8E-2C42-4AC0-88E8-B2CCD48C9F6A}">
      <dgm:prSet/>
      <dgm:spPr/>
      <dgm:t>
        <a:bodyPr/>
        <a:lstStyle/>
        <a:p>
          <a:endParaRPr lang="en-US"/>
        </a:p>
      </dgm:t>
    </dgm:pt>
    <dgm:pt modelId="{042AC458-75B4-40B1-8691-86247FEEEFFE}" type="parTrans" cxnId="{14106D8E-2C42-4AC0-88E8-B2CCD48C9F6A}">
      <dgm:prSet/>
      <dgm:spPr/>
      <dgm:t>
        <a:bodyPr/>
        <a:lstStyle/>
        <a:p>
          <a:endParaRPr lang="en-US"/>
        </a:p>
      </dgm:t>
    </dgm:pt>
    <dgm:pt modelId="{605275D8-9276-419C-8692-206F777E9E3A}" type="pres">
      <dgm:prSet presAssocID="{EBE9B34E-51EA-48DB-8040-9D835B73B4FB}" presName="linear" presStyleCnt="0">
        <dgm:presLayoutVars>
          <dgm:animLvl val="lvl"/>
          <dgm:resizeHandles val="exact"/>
        </dgm:presLayoutVars>
      </dgm:prSet>
      <dgm:spPr/>
    </dgm:pt>
    <dgm:pt modelId="{975C3648-5182-44DE-87C6-706936A71B47}" type="pres">
      <dgm:prSet presAssocID="{B82026CA-7F4A-49DB-AB37-010AB847A69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DEDED65-3857-46D3-970C-E0317EE96E1D}" type="pres">
      <dgm:prSet presAssocID="{B82026CA-7F4A-49DB-AB37-010AB847A69D}" presName="childText" presStyleLbl="revTx" presStyleIdx="0" presStyleCnt="1">
        <dgm:presLayoutVars>
          <dgm:bulletEnabled val="1"/>
        </dgm:presLayoutVars>
      </dgm:prSet>
      <dgm:spPr/>
    </dgm:pt>
    <dgm:pt modelId="{A5FDD804-EED9-429E-A909-B3F12375073C}" type="pres">
      <dgm:prSet presAssocID="{5F6CA6A1-BF03-439D-BCD1-FA84CAEFF5D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1EAF52A-EFDF-4F66-897A-29D4FCCE3C68}" srcId="{B82026CA-7F4A-49DB-AB37-010AB847A69D}" destId="{8BD79BC7-0A81-4D82-915E-56F19C35D5B8}" srcOrd="1" destOrd="0" parTransId="{C7D3E786-E63E-4C42-BB83-B7B02EBBC06B}" sibTransId="{F9C51576-51E1-40B3-BF11-E5E88A3E6A40}"/>
    <dgm:cxn modelId="{D43A065D-1347-4BC8-A401-B1EFC14B10AC}" srcId="{B82026CA-7F4A-49DB-AB37-010AB847A69D}" destId="{61B9E08B-AD70-4C46-BF6D-E3B051164497}" srcOrd="0" destOrd="0" parTransId="{E3AC0C4B-B0CB-48A8-B0B2-4315011F3E7B}" sibTransId="{AF38E9B7-C9FA-4285-B30B-C4EAF56F3D77}"/>
    <dgm:cxn modelId="{0B19364E-2F29-499A-BC22-23648A46C19A}" type="presOf" srcId="{EBE9B34E-51EA-48DB-8040-9D835B73B4FB}" destId="{605275D8-9276-419C-8692-206F777E9E3A}" srcOrd="0" destOrd="0" presId="urn:microsoft.com/office/officeart/2005/8/layout/vList2"/>
    <dgm:cxn modelId="{935C2857-F53D-44A2-B5E9-F6FB27796993}" type="presOf" srcId="{5F6CA6A1-BF03-439D-BCD1-FA84CAEFF5DA}" destId="{A5FDD804-EED9-429E-A909-B3F12375073C}" srcOrd="0" destOrd="0" presId="urn:microsoft.com/office/officeart/2005/8/layout/vList2"/>
    <dgm:cxn modelId="{14106D8E-2C42-4AC0-88E8-B2CCD48C9F6A}" srcId="{EBE9B34E-51EA-48DB-8040-9D835B73B4FB}" destId="{B82026CA-7F4A-49DB-AB37-010AB847A69D}" srcOrd="0" destOrd="0" parTransId="{042AC458-75B4-40B1-8691-86247FEEEFFE}" sibTransId="{95C00141-31DD-4016-ABBF-22558775D545}"/>
    <dgm:cxn modelId="{E6D65693-63A9-4854-AFC6-D7C1768D3D8C}" type="presOf" srcId="{61B9E08B-AD70-4C46-BF6D-E3B051164497}" destId="{0DEDED65-3857-46D3-970C-E0317EE96E1D}" srcOrd="0" destOrd="0" presId="urn:microsoft.com/office/officeart/2005/8/layout/vList2"/>
    <dgm:cxn modelId="{7CE761A2-3A2A-4703-99DD-6F1D960A1E96}" type="presOf" srcId="{B82026CA-7F4A-49DB-AB37-010AB847A69D}" destId="{975C3648-5182-44DE-87C6-706936A71B47}" srcOrd="0" destOrd="0" presId="urn:microsoft.com/office/officeart/2005/8/layout/vList2"/>
    <dgm:cxn modelId="{0BF456C0-E32C-41A2-98B5-443142240ECA}" type="presOf" srcId="{8BD79BC7-0A81-4D82-915E-56F19C35D5B8}" destId="{0DEDED65-3857-46D3-970C-E0317EE96E1D}" srcOrd="0" destOrd="1" presId="urn:microsoft.com/office/officeart/2005/8/layout/vList2"/>
    <dgm:cxn modelId="{11AAC4C9-6C37-4B03-B0B2-8571B62732EC}" srcId="{EBE9B34E-51EA-48DB-8040-9D835B73B4FB}" destId="{5F6CA6A1-BF03-439D-BCD1-FA84CAEFF5DA}" srcOrd="1" destOrd="0" parTransId="{4EE42B18-6D13-4F72-AE33-FCEF8BB5B5CA}" sibTransId="{E5162991-7A90-49BB-B6A2-C8A1F85A5E8E}"/>
    <dgm:cxn modelId="{1A0DFF90-A698-4411-9B97-00E3722A5746}" type="presParOf" srcId="{605275D8-9276-419C-8692-206F777E9E3A}" destId="{975C3648-5182-44DE-87C6-706936A71B47}" srcOrd="0" destOrd="0" presId="urn:microsoft.com/office/officeart/2005/8/layout/vList2"/>
    <dgm:cxn modelId="{37E2D8E3-B94E-4052-ACAB-1A3F7BE22637}" type="presParOf" srcId="{605275D8-9276-419C-8692-206F777E9E3A}" destId="{0DEDED65-3857-46D3-970C-E0317EE96E1D}" srcOrd="1" destOrd="0" presId="urn:microsoft.com/office/officeart/2005/8/layout/vList2"/>
    <dgm:cxn modelId="{C59CCA92-8274-4415-B6D7-403B76355EEF}" type="presParOf" srcId="{605275D8-9276-419C-8692-206F777E9E3A}" destId="{A5FDD804-EED9-429E-A909-B3F12375073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9E19DA-E816-495F-89AE-ADC7CDAF0A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E56BA-2127-4F73-B929-6ACD6E311068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ESY – Extended School Year</a:t>
          </a:r>
        </a:p>
      </dgm:t>
    </dgm:pt>
    <dgm:pt modelId="{7E57C702-1648-4711-ACA4-7B612BE4AE5A}" type="parTrans" cxnId="{56AD4894-836F-4D77-AF1E-274C6A461904}">
      <dgm:prSet/>
      <dgm:spPr/>
      <dgm:t>
        <a:bodyPr/>
        <a:lstStyle/>
        <a:p>
          <a:endParaRPr lang="en-US"/>
        </a:p>
      </dgm:t>
    </dgm:pt>
    <dgm:pt modelId="{4959B79D-9711-487F-B9B7-ABF09C7E7015}" type="sibTrans" cxnId="{56AD4894-836F-4D77-AF1E-274C6A461904}">
      <dgm:prSet/>
      <dgm:spPr/>
      <dgm:t>
        <a:bodyPr/>
        <a:lstStyle/>
        <a:p>
          <a:endParaRPr lang="en-US"/>
        </a:p>
      </dgm:t>
    </dgm:pt>
    <dgm:pt modelId="{A4224BEB-DF9D-4BB1-85F9-E4B881A0DF0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Transportation</a:t>
          </a:r>
        </a:p>
      </dgm:t>
    </dgm:pt>
    <dgm:pt modelId="{A3512CBD-3F11-4FC7-9826-2BD1F2BCF0E4}" type="parTrans" cxnId="{CD6D464B-C6C9-4039-93BD-D470DE948284}">
      <dgm:prSet/>
      <dgm:spPr/>
      <dgm:t>
        <a:bodyPr/>
        <a:lstStyle/>
        <a:p>
          <a:endParaRPr lang="en-US"/>
        </a:p>
      </dgm:t>
    </dgm:pt>
    <dgm:pt modelId="{B6D2338C-2A9F-4078-9C4A-9544EAC4CD3A}" type="sibTrans" cxnId="{CD6D464B-C6C9-4039-93BD-D470DE948284}">
      <dgm:prSet/>
      <dgm:spPr/>
      <dgm:t>
        <a:bodyPr/>
        <a:lstStyle/>
        <a:p>
          <a:endParaRPr lang="en-US"/>
        </a:p>
      </dgm:t>
    </dgm:pt>
    <dgm:pt modelId="{9A298146-E72B-47E5-B560-6F6ED2F4534C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Physical education</a:t>
          </a:r>
        </a:p>
      </dgm:t>
    </dgm:pt>
    <dgm:pt modelId="{D976967C-92FC-463E-AF07-D810054993E5}" type="parTrans" cxnId="{9A77B187-4963-41C8-A028-6D98131D9513}">
      <dgm:prSet/>
      <dgm:spPr/>
      <dgm:t>
        <a:bodyPr/>
        <a:lstStyle/>
        <a:p>
          <a:endParaRPr lang="en-US"/>
        </a:p>
      </dgm:t>
    </dgm:pt>
    <dgm:pt modelId="{C38143FC-20AF-45E0-8C22-970B7D53F600}" type="sibTrans" cxnId="{9A77B187-4963-41C8-A028-6D98131D9513}">
      <dgm:prSet/>
      <dgm:spPr/>
      <dgm:t>
        <a:bodyPr/>
        <a:lstStyle/>
        <a:p>
          <a:endParaRPr lang="en-US"/>
        </a:p>
      </dgm:t>
    </dgm:pt>
    <dgm:pt modelId="{2F80C933-165B-4E77-9006-E1E8BBCBE6BA}" type="pres">
      <dgm:prSet presAssocID="{649E19DA-E816-495F-89AE-ADC7CDAF0AD4}" presName="linear" presStyleCnt="0">
        <dgm:presLayoutVars>
          <dgm:animLvl val="lvl"/>
          <dgm:resizeHandles val="exact"/>
        </dgm:presLayoutVars>
      </dgm:prSet>
      <dgm:spPr/>
    </dgm:pt>
    <dgm:pt modelId="{7C2CBF63-32D7-424E-8E48-214A27D11990}" type="pres">
      <dgm:prSet presAssocID="{B85E56BA-2127-4F73-B929-6ACD6E3110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EF82FA-6B4C-4DDF-BDBF-4F6CB7BE8C8B}" type="pres">
      <dgm:prSet presAssocID="{4959B79D-9711-487F-B9B7-ABF09C7E7015}" presName="spacer" presStyleCnt="0"/>
      <dgm:spPr/>
    </dgm:pt>
    <dgm:pt modelId="{681B9448-3578-468A-9250-3D9547FD918E}" type="pres">
      <dgm:prSet presAssocID="{A4224BEB-DF9D-4BB1-85F9-E4B881A0DF0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465167-292A-4861-8542-47A8C2693D11}" type="pres">
      <dgm:prSet presAssocID="{B6D2338C-2A9F-4078-9C4A-9544EAC4CD3A}" presName="spacer" presStyleCnt="0"/>
      <dgm:spPr/>
    </dgm:pt>
    <dgm:pt modelId="{006AEE9C-D339-409D-9EE4-20CF018EE3E9}" type="pres">
      <dgm:prSet presAssocID="{9A298146-E72B-47E5-B560-6F6ED2F4534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0861E07-7FE0-465B-8C98-2DB0D04A09F5}" type="presOf" srcId="{B85E56BA-2127-4F73-B929-6ACD6E311068}" destId="{7C2CBF63-32D7-424E-8E48-214A27D11990}" srcOrd="0" destOrd="0" presId="urn:microsoft.com/office/officeart/2005/8/layout/vList2"/>
    <dgm:cxn modelId="{9E012311-4D11-4503-BA5F-27984495E289}" type="presOf" srcId="{649E19DA-E816-495F-89AE-ADC7CDAF0AD4}" destId="{2F80C933-165B-4E77-9006-E1E8BBCBE6BA}" srcOrd="0" destOrd="0" presId="urn:microsoft.com/office/officeart/2005/8/layout/vList2"/>
    <dgm:cxn modelId="{C7FA103D-3ED3-4AF2-B06C-271531F2647F}" type="presOf" srcId="{A4224BEB-DF9D-4BB1-85F9-E4B881A0DF01}" destId="{681B9448-3578-468A-9250-3D9547FD918E}" srcOrd="0" destOrd="0" presId="urn:microsoft.com/office/officeart/2005/8/layout/vList2"/>
    <dgm:cxn modelId="{CD6D464B-C6C9-4039-93BD-D470DE948284}" srcId="{649E19DA-E816-495F-89AE-ADC7CDAF0AD4}" destId="{A4224BEB-DF9D-4BB1-85F9-E4B881A0DF01}" srcOrd="1" destOrd="0" parTransId="{A3512CBD-3F11-4FC7-9826-2BD1F2BCF0E4}" sibTransId="{B6D2338C-2A9F-4078-9C4A-9544EAC4CD3A}"/>
    <dgm:cxn modelId="{9A77B187-4963-41C8-A028-6D98131D9513}" srcId="{649E19DA-E816-495F-89AE-ADC7CDAF0AD4}" destId="{9A298146-E72B-47E5-B560-6F6ED2F4534C}" srcOrd="2" destOrd="0" parTransId="{D976967C-92FC-463E-AF07-D810054993E5}" sibTransId="{C38143FC-20AF-45E0-8C22-970B7D53F600}"/>
    <dgm:cxn modelId="{56AD4894-836F-4D77-AF1E-274C6A461904}" srcId="{649E19DA-E816-495F-89AE-ADC7CDAF0AD4}" destId="{B85E56BA-2127-4F73-B929-6ACD6E311068}" srcOrd="0" destOrd="0" parTransId="{7E57C702-1648-4711-ACA4-7B612BE4AE5A}" sibTransId="{4959B79D-9711-487F-B9B7-ABF09C7E7015}"/>
    <dgm:cxn modelId="{B0E8BDEA-C160-454A-8192-0D9F8C6D2BA8}" type="presOf" srcId="{9A298146-E72B-47E5-B560-6F6ED2F4534C}" destId="{006AEE9C-D339-409D-9EE4-20CF018EE3E9}" srcOrd="0" destOrd="0" presId="urn:microsoft.com/office/officeart/2005/8/layout/vList2"/>
    <dgm:cxn modelId="{283A8636-12FF-4164-BD67-113A4BC099EE}" type="presParOf" srcId="{2F80C933-165B-4E77-9006-E1E8BBCBE6BA}" destId="{7C2CBF63-32D7-424E-8E48-214A27D11990}" srcOrd="0" destOrd="0" presId="urn:microsoft.com/office/officeart/2005/8/layout/vList2"/>
    <dgm:cxn modelId="{0F273C0D-5F6B-433E-B31A-55753D12F16C}" type="presParOf" srcId="{2F80C933-165B-4E77-9006-E1E8BBCBE6BA}" destId="{6AEF82FA-6B4C-4DDF-BDBF-4F6CB7BE8C8B}" srcOrd="1" destOrd="0" presId="urn:microsoft.com/office/officeart/2005/8/layout/vList2"/>
    <dgm:cxn modelId="{9F1A7BC0-0B1A-4A07-879C-8F74BFE29D12}" type="presParOf" srcId="{2F80C933-165B-4E77-9006-E1E8BBCBE6BA}" destId="{681B9448-3578-468A-9250-3D9547FD918E}" srcOrd="2" destOrd="0" presId="urn:microsoft.com/office/officeart/2005/8/layout/vList2"/>
    <dgm:cxn modelId="{C607B327-A2A6-48E0-94B0-8A25E6089F12}" type="presParOf" srcId="{2F80C933-165B-4E77-9006-E1E8BBCBE6BA}" destId="{4A465167-292A-4861-8542-47A8C2693D11}" srcOrd="3" destOrd="0" presId="urn:microsoft.com/office/officeart/2005/8/layout/vList2"/>
    <dgm:cxn modelId="{6D883D0C-B1D3-4B09-9C6B-96AE574EB9EA}" type="presParOf" srcId="{2F80C933-165B-4E77-9006-E1E8BBCBE6BA}" destId="{006AEE9C-D339-409D-9EE4-20CF018EE3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B03E1E-90A3-4893-BA8A-D83E3F86061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AA9A57-3EAF-4A1B-A0D9-C88EFDA14166}">
      <dgm:prSet custT="1"/>
      <dgm:spPr>
        <a:solidFill>
          <a:schemeClr val="bg2">
            <a:lumMod val="90000"/>
            <a:alpha val="50000"/>
          </a:schemeClr>
        </a:solidFill>
      </dgm:spPr>
      <dgm:t>
        <a:bodyPr/>
        <a:lstStyle/>
        <a:p>
          <a:pPr rtl="0"/>
          <a:r>
            <a:rPr lang="en-US" sz="2400" b="1" dirty="0"/>
            <a:t>IEP Teams should practice shared decision making and work to build consensus</a:t>
          </a:r>
          <a:endParaRPr lang="en-US" sz="2400" dirty="0"/>
        </a:p>
      </dgm:t>
    </dgm:pt>
    <dgm:pt modelId="{F1F65025-BF23-4545-9DBB-5D8DD648935E}" type="parTrans" cxnId="{5D611A7E-834D-4DCB-9016-9546C7EA3473}">
      <dgm:prSet/>
      <dgm:spPr/>
      <dgm:t>
        <a:bodyPr/>
        <a:lstStyle/>
        <a:p>
          <a:endParaRPr lang="en-US"/>
        </a:p>
      </dgm:t>
    </dgm:pt>
    <dgm:pt modelId="{0F94104C-773C-48E3-8B1A-A84AC9FAAF99}" type="sibTrans" cxnId="{5D611A7E-834D-4DCB-9016-9546C7EA3473}">
      <dgm:prSet/>
      <dgm:spPr/>
      <dgm:t>
        <a:bodyPr/>
        <a:lstStyle/>
        <a:p>
          <a:endParaRPr lang="en-US"/>
        </a:p>
      </dgm:t>
    </dgm:pt>
    <dgm:pt modelId="{CE3B843E-2CCD-42B3-B16B-6D2C8D03198B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/>
            <a:t>If there is not agreement:  </a:t>
          </a:r>
          <a:r>
            <a:rPr lang="en-US" dirty="0"/>
            <a:t>it is the District’s responsibility to provide the Free Appropriate Public Education to the child, so the district must make a decision and </a:t>
          </a:r>
          <a:r>
            <a:rPr lang="en-US" b="1" dirty="0"/>
            <a:t>inform the parent in writing </a:t>
          </a:r>
          <a:r>
            <a:rPr lang="en-US" dirty="0"/>
            <a:t>of the decision and reasons for it. </a:t>
          </a:r>
        </a:p>
      </dgm:t>
    </dgm:pt>
    <dgm:pt modelId="{6ECBAF40-94BC-433F-B600-8F5F4DC8E5D9}" type="parTrans" cxnId="{FD8B2452-8BA9-4B06-BFE3-5E2143396F9F}">
      <dgm:prSet/>
      <dgm:spPr/>
      <dgm:t>
        <a:bodyPr/>
        <a:lstStyle/>
        <a:p>
          <a:endParaRPr lang="en-US"/>
        </a:p>
      </dgm:t>
    </dgm:pt>
    <dgm:pt modelId="{232AD6F0-A72B-4A81-828C-C6CC22AB416C}" type="sibTrans" cxnId="{FD8B2452-8BA9-4B06-BFE3-5E2143396F9F}">
      <dgm:prSet/>
      <dgm:spPr/>
      <dgm:t>
        <a:bodyPr/>
        <a:lstStyle/>
        <a:p>
          <a:endParaRPr lang="en-US"/>
        </a:p>
      </dgm:t>
    </dgm:pt>
    <dgm:pt modelId="{C063C14A-8156-4B82-86C4-97D475E133A4}" type="pres">
      <dgm:prSet presAssocID="{37B03E1E-90A3-4893-BA8A-D83E3F86061F}" presName="compositeShape" presStyleCnt="0">
        <dgm:presLayoutVars>
          <dgm:chMax val="7"/>
          <dgm:dir/>
          <dgm:resizeHandles val="exact"/>
        </dgm:presLayoutVars>
      </dgm:prSet>
      <dgm:spPr/>
    </dgm:pt>
    <dgm:pt modelId="{B916B76E-60CD-49FF-A06F-FD07E78C3D66}" type="pres">
      <dgm:prSet presAssocID="{40AA9A57-3EAF-4A1B-A0D9-C88EFDA14166}" presName="circ1" presStyleLbl="vennNode1" presStyleIdx="0" presStyleCnt="2"/>
      <dgm:spPr/>
    </dgm:pt>
    <dgm:pt modelId="{DA12718C-D0F9-46BA-8079-B032B1A15BE3}" type="pres">
      <dgm:prSet presAssocID="{40AA9A57-3EAF-4A1B-A0D9-C88EFDA1416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FC80070-83FB-448D-9D5D-8C54717C0F40}" type="pres">
      <dgm:prSet presAssocID="{CE3B843E-2CCD-42B3-B16B-6D2C8D03198B}" presName="circ2" presStyleLbl="vennNode1" presStyleIdx="1" presStyleCnt="2"/>
      <dgm:spPr/>
    </dgm:pt>
    <dgm:pt modelId="{3D2193CB-84C0-4E55-80CE-C6B3344A3D40}" type="pres">
      <dgm:prSet presAssocID="{CE3B843E-2CCD-42B3-B16B-6D2C8D03198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D8B2452-8BA9-4B06-BFE3-5E2143396F9F}" srcId="{37B03E1E-90A3-4893-BA8A-D83E3F86061F}" destId="{CE3B843E-2CCD-42B3-B16B-6D2C8D03198B}" srcOrd="1" destOrd="0" parTransId="{6ECBAF40-94BC-433F-B600-8F5F4DC8E5D9}" sibTransId="{232AD6F0-A72B-4A81-828C-C6CC22AB416C}"/>
    <dgm:cxn modelId="{5881E57C-D4AC-463A-82DE-3903B2A24C94}" type="presOf" srcId="{37B03E1E-90A3-4893-BA8A-D83E3F86061F}" destId="{C063C14A-8156-4B82-86C4-97D475E133A4}" srcOrd="0" destOrd="0" presId="urn:microsoft.com/office/officeart/2005/8/layout/venn1"/>
    <dgm:cxn modelId="{5D611A7E-834D-4DCB-9016-9546C7EA3473}" srcId="{37B03E1E-90A3-4893-BA8A-D83E3F86061F}" destId="{40AA9A57-3EAF-4A1B-A0D9-C88EFDA14166}" srcOrd="0" destOrd="0" parTransId="{F1F65025-BF23-4545-9DBB-5D8DD648935E}" sibTransId="{0F94104C-773C-48E3-8B1A-A84AC9FAAF99}"/>
    <dgm:cxn modelId="{E55CC598-1BF9-4A5C-A57C-F752BBB7A54F}" type="presOf" srcId="{40AA9A57-3EAF-4A1B-A0D9-C88EFDA14166}" destId="{B916B76E-60CD-49FF-A06F-FD07E78C3D66}" srcOrd="0" destOrd="0" presId="urn:microsoft.com/office/officeart/2005/8/layout/venn1"/>
    <dgm:cxn modelId="{F87ADBAB-3F24-4634-A5A8-1F5D23632E60}" type="presOf" srcId="{40AA9A57-3EAF-4A1B-A0D9-C88EFDA14166}" destId="{DA12718C-D0F9-46BA-8079-B032B1A15BE3}" srcOrd="1" destOrd="0" presId="urn:microsoft.com/office/officeart/2005/8/layout/venn1"/>
    <dgm:cxn modelId="{F995EBD1-AAF2-423C-8923-7CECF81CB8A4}" type="presOf" srcId="{CE3B843E-2CCD-42B3-B16B-6D2C8D03198B}" destId="{EFC80070-83FB-448D-9D5D-8C54717C0F40}" srcOrd="0" destOrd="0" presId="urn:microsoft.com/office/officeart/2005/8/layout/venn1"/>
    <dgm:cxn modelId="{9DCB5DE8-4568-4102-BD8C-F7816DBB189D}" type="presOf" srcId="{CE3B843E-2CCD-42B3-B16B-6D2C8D03198B}" destId="{3D2193CB-84C0-4E55-80CE-C6B3344A3D40}" srcOrd="1" destOrd="0" presId="urn:microsoft.com/office/officeart/2005/8/layout/venn1"/>
    <dgm:cxn modelId="{C449A599-00E1-435C-A9AA-E73CA6021B57}" type="presParOf" srcId="{C063C14A-8156-4B82-86C4-97D475E133A4}" destId="{B916B76E-60CD-49FF-A06F-FD07E78C3D66}" srcOrd="0" destOrd="0" presId="urn:microsoft.com/office/officeart/2005/8/layout/venn1"/>
    <dgm:cxn modelId="{F1FEECC4-5F1E-4B52-9909-5DA5751843E3}" type="presParOf" srcId="{C063C14A-8156-4B82-86C4-97D475E133A4}" destId="{DA12718C-D0F9-46BA-8079-B032B1A15BE3}" srcOrd="1" destOrd="0" presId="urn:microsoft.com/office/officeart/2005/8/layout/venn1"/>
    <dgm:cxn modelId="{EE241FEE-C066-494F-9163-FDF2B7F38C74}" type="presParOf" srcId="{C063C14A-8156-4B82-86C4-97D475E133A4}" destId="{EFC80070-83FB-448D-9D5D-8C54717C0F40}" srcOrd="2" destOrd="0" presId="urn:microsoft.com/office/officeart/2005/8/layout/venn1"/>
    <dgm:cxn modelId="{3D267B4E-2C27-42F0-8316-288C57D7667D}" type="presParOf" srcId="{C063C14A-8156-4B82-86C4-97D475E133A4}" destId="{3D2193CB-84C0-4E55-80CE-C6B3344A3D4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A582C-7224-4926-A161-CA5E5F4739E6}">
      <dsp:nvSpPr>
        <dsp:cNvPr id="0" name=""/>
        <dsp:cNvSpPr/>
      </dsp:nvSpPr>
      <dsp:spPr>
        <a:xfrm>
          <a:off x="5706" y="453742"/>
          <a:ext cx="2089570" cy="2062767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Disability (defined in IDEA law)</a:t>
          </a:r>
        </a:p>
      </dsp:txBody>
      <dsp:txXfrm>
        <a:off x="311716" y="755827"/>
        <a:ext cx="1477550" cy="1458597"/>
      </dsp:txXfrm>
    </dsp:sp>
    <dsp:sp modelId="{E3BFCC06-8C39-49A7-B73B-25E2EBE35006}">
      <dsp:nvSpPr>
        <dsp:cNvPr id="0" name=""/>
        <dsp:cNvSpPr/>
      </dsp:nvSpPr>
      <dsp:spPr>
        <a:xfrm>
          <a:off x="2166191" y="1194534"/>
          <a:ext cx="506530" cy="506530"/>
        </a:xfrm>
        <a:prstGeom prst="mathPlus">
          <a:avLst/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233332" y="1388231"/>
        <a:ext cx="372248" cy="119136"/>
      </dsp:txXfrm>
    </dsp:sp>
    <dsp:sp modelId="{0472A623-5B1C-4FD2-B70B-012586FC6241}">
      <dsp:nvSpPr>
        <dsp:cNvPr id="0" name=""/>
        <dsp:cNvSpPr/>
      </dsp:nvSpPr>
      <dsp:spPr>
        <a:xfrm>
          <a:off x="2743636" y="369169"/>
          <a:ext cx="2303081" cy="2157261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Adverse Educational Impact</a:t>
          </a:r>
        </a:p>
      </dsp:txBody>
      <dsp:txXfrm>
        <a:off x="3080914" y="685093"/>
        <a:ext cx="1628525" cy="1525413"/>
      </dsp:txXfrm>
    </dsp:sp>
    <dsp:sp modelId="{145B2AB6-25DD-4B2B-9E7B-9078D10E8217}">
      <dsp:nvSpPr>
        <dsp:cNvPr id="0" name=""/>
        <dsp:cNvSpPr/>
      </dsp:nvSpPr>
      <dsp:spPr>
        <a:xfrm>
          <a:off x="5117631" y="1194534"/>
          <a:ext cx="506530" cy="506530"/>
        </a:xfrm>
        <a:prstGeom prst="mathPlus">
          <a:avLst/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184772" y="1388231"/>
        <a:ext cx="372248" cy="119136"/>
      </dsp:txXfrm>
    </dsp:sp>
    <dsp:sp modelId="{CBC07AB7-1EB8-4761-847C-2E854C2786C5}">
      <dsp:nvSpPr>
        <dsp:cNvPr id="0" name=""/>
        <dsp:cNvSpPr/>
      </dsp:nvSpPr>
      <dsp:spPr>
        <a:xfrm>
          <a:off x="5695076" y="357872"/>
          <a:ext cx="2154475" cy="2179854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Needs Specially Designed Instruction</a:t>
          </a:r>
        </a:p>
      </dsp:txBody>
      <dsp:txXfrm>
        <a:off x="6010592" y="677104"/>
        <a:ext cx="1523443" cy="1541390"/>
      </dsp:txXfrm>
    </dsp:sp>
    <dsp:sp modelId="{DFD6F355-AECD-4B75-ABFA-5C03592B06ED}">
      <dsp:nvSpPr>
        <dsp:cNvPr id="0" name=""/>
        <dsp:cNvSpPr/>
      </dsp:nvSpPr>
      <dsp:spPr>
        <a:xfrm>
          <a:off x="7920466" y="1194534"/>
          <a:ext cx="506530" cy="506530"/>
        </a:xfrm>
        <a:prstGeom prst="mathEqual">
          <a:avLst/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987607" y="1298879"/>
        <a:ext cx="372248" cy="297840"/>
      </dsp:txXfrm>
    </dsp:sp>
    <dsp:sp modelId="{6626CD88-E0ED-490D-9269-994D4B6764CA}">
      <dsp:nvSpPr>
        <dsp:cNvPr id="0" name=""/>
        <dsp:cNvSpPr/>
      </dsp:nvSpPr>
      <dsp:spPr>
        <a:xfrm>
          <a:off x="8497911" y="509731"/>
          <a:ext cx="2017424" cy="187613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Eligible for an IEP</a:t>
          </a:r>
        </a:p>
      </dsp:txBody>
      <dsp:txXfrm>
        <a:off x="8793356" y="784485"/>
        <a:ext cx="1426534" cy="1326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85751-35E4-4F24-B048-1A291F66639A}">
      <dsp:nvSpPr>
        <dsp:cNvPr id="0" name=""/>
        <dsp:cNvSpPr/>
      </dsp:nvSpPr>
      <dsp:spPr>
        <a:xfrm>
          <a:off x="637783" y="339227"/>
          <a:ext cx="2531953" cy="221324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3175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school days to decide</a:t>
          </a:r>
        </a:p>
      </dsp:txBody>
      <dsp:txXfrm>
        <a:off x="1270772" y="671214"/>
        <a:ext cx="1234327" cy="1549271"/>
      </dsp:txXfrm>
    </dsp:sp>
    <dsp:sp modelId="{E2F0FD9A-70C8-4B54-BA66-F75F19AEF9B0}">
      <dsp:nvSpPr>
        <dsp:cNvPr id="0" name=""/>
        <dsp:cNvSpPr/>
      </dsp:nvSpPr>
      <dsp:spPr>
        <a:xfrm>
          <a:off x="4795" y="812861"/>
          <a:ext cx="1265976" cy="1265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25</a:t>
          </a:r>
        </a:p>
      </dsp:txBody>
      <dsp:txXfrm>
        <a:off x="190193" y="998259"/>
        <a:ext cx="895180" cy="895180"/>
      </dsp:txXfrm>
    </dsp:sp>
    <dsp:sp modelId="{0D5DF18B-B4EE-4235-8547-0C39F466CF8E}">
      <dsp:nvSpPr>
        <dsp:cNvPr id="0" name=""/>
        <dsp:cNvSpPr/>
      </dsp:nvSpPr>
      <dsp:spPr>
        <a:xfrm>
          <a:off x="3960972" y="339227"/>
          <a:ext cx="2531953" cy="221324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3175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school days to evaluate</a:t>
          </a:r>
        </a:p>
      </dsp:txBody>
      <dsp:txXfrm>
        <a:off x="4593960" y="671214"/>
        <a:ext cx="1234327" cy="1549271"/>
      </dsp:txXfrm>
    </dsp:sp>
    <dsp:sp modelId="{00435E02-093E-41DD-B4AC-664EB34CFBF7}">
      <dsp:nvSpPr>
        <dsp:cNvPr id="0" name=""/>
        <dsp:cNvSpPr/>
      </dsp:nvSpPr>
      <dsp:spPr>
        <a:xfrm>
          <a:off x="3327984" y="812861"/>
          <a:ext cx="1265976" cy="1265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35</a:t>
          </a:r>
        </a:p>
      </dsp:txBody>
      <dsp:txXfrm>
        <a:off x="3513382" y="998259"/>
        <a:ext cx="895180" cy="895180"/>
      </dsp:txXfrm>
    </dsp:sp>
    <dsp:sp modelId="{CE50E07C-3B80-49ED-B8C0-1BDCD377889F}">
      <dsp:nvSpPr>
        <dsp:cNvPr id="0" name=""/>
        <dsp:cNvSpPr/>
      </dsp:nvSpPr>
      <dsp:spPr>
        <a:xfrm>
          <a:off x="7284161" y="339227"/>
          <a:ext cx="2531953" cy="221324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3175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calendar days to write IEP</a:t>
          </a:r>
        </a:p>
      </dsp:txBody>
      <dsp:txXfrm>
        <a:off x="7917149" y="671214"/>
        <a:ext cx="1234327" cy="1549271"/>
      </dsp:txXfrm>
    </dsp:sp>
    <dsp:sp modelId="{53FC6813-845E-4D77-B731-FA5DD9E221C4}">
      <dsp:nvSpPr>
        <dsp:cNvPr id="0" name=""/>
        <dsp:cNvSpPr/>
      </dsp:nvSpPr>
      <dsp:spPr>
        <a:xfrm>
          <a:off x="6651172" y="812861"/>
          <a:ext cx="1265976" cy="1265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30</a:t>
          </a:r>
        </a:p>
      </dsp:txBody>
      <dsp:txXfrm>
        <a:off x="6836570" y="998259"/>
        <a:ext cx="895180" cy="895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A3A53-628A-4C55-9B57-351C55D29900}">
      <dsp:nvSpPr>
        <dsp:cNvPr id="0" name=""/>
        <dsp:cNvSpPr/>
      </dsp:nvSpPr>
      <dsp:spPr>
        <a:xfrm>
          <a:off x="3032017" y="1836947"/>
          <a:ext cx="2334840" cy="201973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IEP Team</a:t>
          </a:r>
        </a:p>
      </dsp:txBody>
      <dsp:txXfrm>
        <a:off x="3418933" y="2171645"/>
        <a:ext cx="1561008" cy="1350335"/>
      </dsp:txXfrm>
    </dsp:sp>
    <dsp:sp modelId="{3CC417B3-C2CF-470D-9C46-068675C6F839}">
      <dsp:nvSpPr>
        <dsp:cNvPr id="0" name=""/>
        <dsp:cNvSpPr/>
      </dsp:nvSpPr>
      <dsp:spPr>
        <a:xfrm>
          <a:off x="4494075" y="870642"/>
          <a:ext cx="880928" cy="75903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20C0E-08DB-4511-8F18-4B0B049A89A5}">
      <dsp:nvSpPr>
        <dsp:cNvPr id="0" name=""/>
        <dsp:cNvSpPr/>
      </dsp:nvSpPr>
      <dsp:spPr>
        <a:xfrm>
          <a:off x="3247089" y="0"/>
          <a:ext cx="1913385" cy="1655302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Student</a:t>
          </a:r>
        </a:p>
      </dsp:txBody>
      <dsp:txXfrm>
        <a:off x="3564178" y="274319"/>
        <a:ext cx="1279207" cy="1106664"/>
      </dsp:txXfrm>
    </dsp:sp>
    <dsp:sp modelId="{C6811CF8-CB28-45DE-BFEB-306C09DB1B5B}">
      <dsp:nvSpPr>
        <dsp:cNvPr id="0" name=""/>
        <dsp:cNvSpPr/>
      </dsp:nvSpPr>
      <dsp:spPr>
        <a:xfrm>
          <a:off x="5522187" y="2289636"/>
          <a:ext cx="880928" cy="75903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F3F8F-F1C7-49F4-9AFA-5594ED012201}">
      <dsp:nvSpPr>
        <dsp:cNvPr id="0" name=""/>
        <dsp:cNvSpPr/>
      </dsp:nvSpPr>
      <dsp:spPr>
        <a:xfrm>
          <a:off x="4974428" y="976938"/>
          <a:ext cx="1913385" cy="1655302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Parent</a:t>
          </a:r>
        </a:p>
      </dsp:txBody>
      <dsp:txXfrm>
        <a:off x="5291517" y="1251257"/>
        <a:ext cx="1279207" cy="1106664"/>
      </dsp:txXfrm>
    </dsp:sp>
    <dsp:sp modelId="{D71D1CF7-86D0-49A4-B723-7F9C16BD4A70}">
      <dsp:nvSpPr>
        <dsp:cNvPr id="0" name=""/>
        <dsp:cNvSpPr/>
      </dsp:nvSpPr>
      <dsp:spPr>
        <a:xfrm>
          <a:off x="4807994" y="3891413"/>
          <a:ext cx="880928" cy="75903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BCF45-334A-42F3-B812-B9F2BA63E956}">
      <dsp:nvSpPr>
        <dsp:cNvPr id="0" name=""/>
        <dsp:cNvSpPr/>
      </dsp:nvSpPr>
      <dsp:spPr>
        <a:xfrm>
          <a:off x="5001886" y="3019632"/>
          <a:ext cx="1913385" cy="1655302"/>
        </a:xfrm>
        <a:prstGeom prst="hexagon">
          <a:avLst>
            <a:gd name="adj" fmla="val 28570"/>
            <a:gd name="vf" fmla="val 11547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Others with knowledge or expertise</a:t>
          </a:r>
        </a:p>
      </dsp:txBody>
      <dsp:txXfrm>
        <a:off x="5318975" y="3293951"/>
        <a:ext cx="1279207" cy="1106664"/>
      </dsp:txXfrm>
    </dsp:sp>
    <dsp:sp modelId="{9BBE635B-233C-4445-96AA-ED98FBEEF46D}">
      <dsp:nvSpPr>
        <dsp:cNvPr id="0" name=""/>
        <dsp:cNvSpPr/>
      </dsp:nvSpPr>
      <dsp:spPr>
        <a:xfrm>
          <a:off x="3036362" y="4057684"/>
          <a:ext cx="880928" cy="75903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DEE11-60D2-4F76-93B8-AD3C79227FC6}">
      <dsp:nvSpPr>
        <dsp:cNvPr id="0" name=""/>
        <dsp:cNvSpPr/>
      </dsp:nvSpPr>
      <dsp:spPr>
        <a:xfrm>
          <a:off x="3195485" y="4038893"/>
          <a:ext cx="2016593" cy="1655302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Administrator</a:t>
          </a:r>
        </a:p>
      </dsp:txBody>
      <dsp:txXfrm>
        <a:off x="3521174" y="4306232"/>
        <a:ext cx="1365215" cy="1120624"/>
      </dsp:txXfrm>
    </dsp:sp>
    <dsp:sp modelId="{35348C79-1F8A-47EA-9248-3CD7F1D1FF25}">
      <dsp:nvSpPr>
        <dsp:cNvPr id="0" name=""/>
        <dsp:cNvSpPr/>
      </dsp:nvSpPr>
      <dsp:spPr>
        <a:xfrm>
          <a:off x="1991413" y="2639259"/>
          <a:ext cx="880928" cy="75903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B6819-AB32-4911-88D2-8D358C7B7A7C}">
      <dsp:nvSpPr>
        <dsp:cNvPr id="0" name=""/>
        <dsp:cNvSpPr/>
      </dsp:nvSpPr>
      <dsp:spPr>
        <a:xfrm>
          <a:off x="1484146" y="3020770"/>
          <a:ext cx="1913385" cy="1655302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General Educator</a:t>
          </a:r>
        </a:p>
      </dsp:txBody>
      <dsp:txXfrm>
        <a:off x="1801235" y="3295089"/>
        <a:ext cx="1279207" cy="1106664"/>
      </dsp:txXfrm>
    </dsp:sp>
    <dsp:sp modelId="{82B1499E-0B81-402A-AF33-36694DB03F10}">
      <dsp:nvSpPr>
        <dsp:cNvPr id="0" name=""/>
        <dsp:cNvSpPr/>
      </dsp:nvSpPr>
      <dsp:spPr>
        <a:xfrm>
          <a:off x="1484146" y="1015844"/>
          <a:ext cx="1913385" cy="1655302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Special Educator</a:t>
          </a:r>
        </a:p>
      </dsp:txBody>
      <dsp:txXfrm>
        <a:off x="1801235" y="1290163"/>
        <a:ext cx="1279207" cy="1106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0C7FD-20B9-4601-983B-6BD2F74E8905}">
      <dsp:nvSpPr>
        <dsp:cNvPr id="0" name=""/>
        <dsp:cNvSpPr/>
      </dsp:nvSpPr>
      <dsp:spPr>
        <a:xfrm>
          <a:off x="2083504" y="0"/>
          <a:ext cx="3125256" cy="10591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College?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Technical School?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Other?</a:t>
          </a:r>
        </a:p>
      </dsp:txBody>
      <dsp:txXfrm>
        <a:off x="2083504" y="132399"/>
        <a:ext cx="2728059" cy="794395"/>
      </dsp:txXfrm>
    </dsp:sp>
    <dsp:sp modelId="{0BF02AF0-12FE-43B2-A5AF-521A99F8D5AD}">
      <dsp:nvSpPr>
        <dsp:cNvPr id="0" name=""/>
        <dsp:cNvSpPr/>
      </dsp:nvSpPr>
      <dsp:spPr>
        <a:xfrm>
          <a:off x="0" y="0"/>
          <a:ext cx="2083504" cy="10591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Education</a:t>
          </a:r>
        </a:p>
      </dsp:txBody>
      <dsp:txXfrm>
        <a:off x="51706" y="51706"/>
        <a:ext cx="1980092" cy="955781"/>
      </dsp:txXfrm>
    </dsp:sp>
    <dsp:sp modelId="{2B2D2B59-5628-4939-B25E-0A95D183E7AA}">
      <dsp:nvSpPr>
        <dsp:cNvPr id="0" name=""/>
        <dsp:cNvSpPr/>
      </dsp:nvSpPr>
      <dsp:spPr>
        <a:xfrm>
          <a:off x="2083504" y="1165112"/>
          <a:ext cx="3125256" cy="10591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Career?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Jobs?</a:t>
          </a:r>
        </a:p>
      </dsp:txBody>
      <dsp:txXfrm>
        <a:off x="2083504" y="1297511"/>
        <a:ext cx="2728059" cy="794395"/>
      </dsp:txXfrm>
    </dsp:sp>
    <dsp:sp modelId="{8E74D189-E0F1-4A21-B72D-E57B1E5190CE}">
      <dsp:nvSpPr>
        <dsp:cNvPr id="0" name=""/>
        <dsp:cNvSpPr/>
      </dsp:nvSpPr>
      <dsp:spPr>
        <a:xfrm>
          <a:off x="0" y="1165112"/>
          <a:ext cx="2083504" cy="1059193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Employment</a:t>
          </a:r>
        </a:p>
      </dsp:txBody>
      <dsp:txXfrm>
        <a:off x="51706" y="1216818"/>
        <a:ext cx="1980092" cy="955781"/>
      </dsp:txXfrm>
    </dsp:sp>
    <dsp:sp modelId="{72BF01E8-0413-4A14-86BA-6A1C604651A3}">
      <dsp:nvSpPr>
        <dsp:cNvPr id="0" name=""/>
        <dsp:cNvSpPr/>
      </dsp:nvSpPr>
      <dsp:spPr>
        <a:xfrm>
          <a:off x="2083504" y="2330224"/>
          <a:ext cx="3125256" cy="10591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Travel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Self Care (health, housing, other)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Finances</a:t>
          </a:r>
        </a:p>
      </dsp:txBody>
      <dsp:txXfrm>
        <a:off x="2083504" y="2462623"/>
        <a:ext cx="2728059" cy="794395"/>
      </dsp:txXfrm>
    </dsp:sp>
    <dsp:sp modelId="{5AB86C73-0E54-4835-B46F-EE2E02A6A653}">
      <dsp:nvSpPr>
        <dsp:cNvPr id="0" name=""/>
        <dsp:cNvSpPr/>
      </dsp:nvSpPr>
      <dsp:spPr>
        <a:xfrm>
          <a:off x="0" y="2330224"/>
          <a:ext cx="2083504" cy="105919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Independent Living</a:t>
          </a:r>
        </a:p>
      </dsp:txBody>
      <dsp:txXfrm>
        <a:off x="51706" y="2381930"/>
        <a:ext cx="1980092" cy="955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05380-9FAB-459F-92B3-743B01774EDC}">
      <dsp:nvSpPr>
        <dsp:cNvPr id="0" name=""/>
        <dsp:cNvSpPr/>
      </dsp:nvSpPr>
      <dsp:spPr>
        <a:xfrm rot="5400000">
          <a:off x="3222102" y="-397461"/>
          <a:ext cx="2870940" cy="4383598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How information is presented or knowledge is shown; 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Timing/scheduling for instruction or assessments; 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Changes to physical settings; 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Necessary supports for the student and/or school staff</a:t>
          </a:r>
        </a:p>
      </dsp:txBody>
      <dsp:txXfrm rot="-5400000">
        <a:off x="2465773" y="499016"/>
        <a:ext cx="4243450" cy="2590644"/>
      </dsp:txXfrm>
    </dsp:sp>
    <dsp:sp modelId="{971DC444-E47B-49AF-BF0A-F6987F649900}">
      <dsp:nvSpPr>
        <dsp:cNvPr id="0" name=""/>
        <dsp:cNvSpPr/>
      </dsp:nvSpPr>
      <dsp:spPr>
        <a:xfrm>
          <a:off x="0" y="0"/>
          <a:ext cx="2465773" cy="3588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May include:</a:t>
          </a:r>
        </a:p>
      </dsp:txBody>
      <dsp:txXfrm>
        <a:off x="120369" y="120369"/>
        <a:ext cx="2225035" cy="3347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C3648-5182-44DE-87C6-706936A71B47}">
      <dsp:nvSpPr>
        <dsp:cNvPr id="0" name=""/>
        <dsp:cNvSpPr/>
      </dsp:nvSpPr>
      <dsp:spPr>
        <a:xfrm>
          <a:off x="0" y="15300"/>
          <a:ext cx="730657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36553" y="51853"/>
        <a:ext cx="7233466" cy="675694"/>
      </dsp:txXfrm>
    </dsp:sp>
    <dsp:sp modelId="{0DEDED65-3857-46D3-970C-E0317EE96E1D}">
      <dsp:nvSpPr>
        <dsp:cNvPr id="0" name=""/>
        <dsp:cNvSpPr/>
      </dsp:nvSpPr>
      <dsp:spPr>
        <a:xfrm>
          <a:off x="0" y="764100"/>
          <a:ext cx="7306572" cy="281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984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Describes the extent to which the student will be educated with children who are not disabled </a:t>
          </a:r>
          <a:r>
            <a:rPr lang="en-US" sz="3100" b="1" u="sng" kern="1200" dirty="0"/>
            <a:t>and </a:t>
          </a:r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Identifies the type of setting where the student will receive special education services. </a:t>
          </a:r>
        </a:p>
      </dsp:txBody>
      <dsp:txXfrm>
        <a:off x="0" y="764100"/>
        <a:ext cx="7306572" cy="2815200"/>
      </dsp:txXfrm>
    </dsp:sp>
    <dsp:sp modelId="{A5FDD804-EED9-429E-A909-B3F12375073C}">
      <dsp:nvSpPr>
        <dsp:cNvPr id="0" name=""/>
        <dsp:cNvSpPr/>
      </dsp:nvSpPr>
      <dsp:spPr>
        <a:xfrm>
          <a:off x="0" y="3579300"/>
          <a:ext cx="730657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36553" y="3615853"/>
        <a:ext cx="7233466" cy="675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CBF63-32D7-424E-8E48-214A27D11990}">
      <dsp:nvSpPr>
        <dsp:cNvPr id="0" name=""/>
        <dsp:cNvSpPr/>
      </dsp:nvSpPr>
      <dsp:spPr>
        <a:xfrm>
          <a:off x="0" y="10072"/>
          <a:ext cx="6925572" cy="88744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tx1"/>
              </a:solidFill>
            </a:rPr>
            <a:t>ESY – Extended School Year</a:t>
          </a:r>
        </a:p>
      </dsp:txBody>
      <dsp:txXfrm>
        <a:off x="43321" y="53393"/>
        <a:ext cx="6838930" cy="800803"/>
      </dsp:txXfrm>
    </dsp:sp>
    <dsp:sp modelId="{681B9448-3578-468A-9250-3D9547FD918E}">
      <dsp:nvSpPr>
        <dsp:cNvPr id="0" name=""/>
        <dsp:cNvSpPr/>
      </dsp:nvSpPr>
      <dsp:spPr>
        <a:xfrm>
          <a:off x="0" y="1004077"/>
          <a:ext cx="6925572" cy="88744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tx1"/>
              </a:solidFill>
            </a:rPr>
            <a:t>Transportation</a:t>
          </a:r>
        </a:p>
      </dsp:txBody>
      <dsp:txXfrm>
        <a:off x="43321" y="1047398"/>
        <a:ext cx="6838930" cy="800803"/>
      </dsp:txXfrm>
    </dsp:sp>
    <dsp:sp modelId="{006AEE9C-D339-409D-9EE4-20CF018EE3E9}">
      <dsp:nvSpPr>
        <dsp:cNvPr id="0" name=""/>
        <dsp:cNvSpPr/>
      </dsp:nvSpPr>
      <dsp:spPr>
        <a:xfrm>
          <a:off x="0" y="1998082"/>
          <a:ext cx="6925572" cy="88744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tx1"/>
              </a:solidFill>
            </a:rPr>
            <a:t>Physical education</a:t>
          </a:r>
        </a:p>
      </dsp:txBody>
      <dsp:txXfrm>
        <a:off x="43321" y="2041403"/>
        <a:ext cx="6838930" cy="8008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6B76E-60CD-49FF-A06F-FD07E78C3D66}">
      <dsp:nvSpPr>
        <dsp:cNvPr id="0" name=""/>
        <dsp:cNvSpPr/>
      </dsp:nvSpPr>
      <dsp:spPr>
        <a:xfrm>
          <a:off x="157734" y="193661"/>
          <a:ext cx="3890772" cy="3890771"/>
        </a:xfrm>
        <a:prstGeom prst="ellipse">
          <a:avLst/>
        </a:prstGeom>
        <a:solidFill>
          <a:schemeClr val="bg2">
            <a:lumMod val="9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IEP Teams should practice shared decision making and work to build consensus</a:t>
          </a:r>
          <a:endParaRPr lang="en-US" sz="2400" kern="1200" dirty="0"/>
        </a:p>
      </dsp:txBody>
      <dsp:txXfrm>
        <a:off x="701040" y="652466"/>
        <a:ext cx="2243328" cy="2973160"/>
      </dsp:txXfrm>
    </dsp:sp>
    <dsp:sp modelId="{EFC80070-83FB-448D-9D5D-8C54717C0F40}">
      <dsp:nvSpPr>
        <dsp:cNvPr id="0" name=""/>
        <dsp:cNvSpPr/>
      </dsp:nvSpPr>
      <dsp:spPr>
        <a:xfrm>
          <a:off x="2961894" y="193661"/>
          <a:ext cx="3890772" cy="3890771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If there is not agreement:  </a:t>
          </a:r>
          <a:r>
            <a:rPr lang="en-US" sz="1900" kern="1200" dirty="0"/>
            <a:t>it is the District’s responsibility to provide the Free Appropriate Public Education to the child, so the district must make a decision and </a:t>
          </a:r>
          <a:r>
            <a:rPr lang="en-US" sz="1900" b="1" kern="1200" dirty="0"/>
            <a:t>inform the parent in writing </a:t>
          </a:r>
          <a:r>
            <a:rPr lang="en-US" sz="1900" kern="1200" dirty="0"/>
            <a:t>of the decision and reasons for it. </a:t>
          </a:r>
        </a:p>
      </dsp:txBody>
      <dsp:txXfrm>
        <a:off x="4066032" y="652466"/>
        <a:ext cx="2243328" cy="297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E1CE2B-6FBE-4DFA-869D-6BE9310F1CA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45CAB5-A2CB-4F95-824B-48A86126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1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13AA140-E405-47BA-B2D2-69FFBD1046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219C974-50B5-41B4-AA4C-A21713898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3263"/>
            <a:ext cx="617537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97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CAB5-A2CB-4F95-824B-48A861268A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87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baseline="0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3387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703263"/>
            <a:ext cx="6175375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0608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703263"/>
            <a:ext cx="6175375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103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CAB5-A2CB-4F95-824B-48A861268A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6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CAB5-A2CB-4F95-824B-48A861268A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55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CAB5-A2CB-4F95-824B-48A861268A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10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05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753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3263"/>
            <a:ext cx="617537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65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1800" y="708025"/>
            <a:ext cx="6302375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20003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703263"/>
            <a:ext cx="6175375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1469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CAB5-A2CB-4F95-824B-48A861268A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64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CAB5-A2CB-4F95-824B-48A861268A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4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CAB5-A2CB-4F95-824B-48A861268A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86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CAB5-A2CB-4F95-824B-48A861268A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539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CAB5-A2CB-4F95-824B-48A861268A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492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CAB5-A2CB-4F95-824B-48A861268A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19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703263"/>
            <a:ext cx="6175375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82780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703263"/>
            <a:ext cx="6175375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094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CAB5-A2CB-4F95-824B-48A861268A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783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703263"/>
            <a:ext cx="6175375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82168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703263"/>
            <a:ext cx="6175375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28029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CAB5-A2CB-4F95-824B-48A861268A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040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CAB5-A2CB-4F95-824B-48A861268AA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27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703263"/>
            <a:ext cx="6175375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40121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CAB5-A2CB-4F95-824B-48A861268A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93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703263"/>
            <a:ext cx="6175375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98444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703263"/>
            <a:ext cx="6175375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3287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CAB5-A2CB-4F95-824B-48A861268AA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760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CAB5-A2CB-4F95-824B-48A861268AA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5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3263"/>
            <a:ext cx="617537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08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CAB5-A2CB-4F95-824B-48A861268AA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82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703263"/>
            <a:ext cx="6175375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2321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3263"/>
            <a:ext cx="617537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6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CAB5-A2CB-4F95-824B-48A861268A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54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0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703263"/>
            <a:ext cx="6175375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/>
              <a:t>If a student meets the </a:t>
            </a:r>
            <a:r>
              <a:rPr lang="en-US" sz="1100" b="1" dirty="0"/>
              <a:t>3 parts of eligibility</a:t>
            </a:r>
            <a:r>
              <a:rPr lang="en-US" sz="1100" dirty="0"/>
              <a:t> under the IDEA then</a:t>
            </a:r>
          </a:p>
          <a:p>
            <a:r>
              <a:rPr lang="en-US" sz="1100" dirty="0"/>
              <a:t>A team, including parents, will create an </a:t>
            </a:r>
            <a:r>
              <a:rPr lang="en-US" sz="1100" b="1" dirty="0"/>
              <a:t>Individualized Education Plan</a:t>
            </a:r>
            <a:endParaRPr lang="en-US" sz="1100" b="1" u="sng" dirty="0"/>
          </a:p>
          <a:p>
            <a:r>
              <a:rPr lang="en-US" sz="1100" i="1" u="sng" dirty="0"/>
              <a:t>If student does not meet all 3 parts of eligibility under IDEA, might be eligible for a </a:t>
            </a:r>
            <a:r>
              <a:rPr lang="en-US" sz="1100" b="1" u="sng" dirty="0"/>
              <a:t>Section 504 Plan</a:t>
            </a:r>
          </a:p>
          <a:p>
            <a:endParaRPr lang="en-US" altLang="en-US" sz="1100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  <a:p>
            <a:r>
              <a:rPr lang="en-US" altLang="en-US" sz="11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The IDEA has specific definitions for each disability category that is covered by the law. Sometimes those differ from definitions that doctors might use. </a:t>
            </a:r>
          </a:p>
          <a:p>
            <a:endParaRPr lang="en-US" altLang="en-US" sz="1100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  <a:p>
            <a:r>
              <a:rPr lang="en-US" altLang="en-US" sz="11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“special education” = “specially designed instruction”  The need for special education is a key part of eligibility – if a student needs “only accommodations or related services” then the student may be covered by Section 504 but not eligible for an IEP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altLang="en-US" sz="1100" dirty="0">
              <a:latin typeface="Tahoma" pitchFamily="34" charset="0"/>
              <a:cs typeface="Tahoma" pitchFamily="34" charset="0"/>
            </a:endParaRPr>
          </a:p>
          <a:p>
            <a:r>
              <a:rPr lang="en-US" sz="1100" dirty="0"/>
              <a:t>• Autism   • Deaf-Blindness   • Deafness   • Developmental Delay (DD) for ages 3-8   • Emotional/behavioral disability (EBD)  • Hearing impairment (HI)   • Intellectual Disability   • Multiple Disabilities   • Orthopedic Impairment (OI)   • Other Health Impairment (OHI)   • Specific Learning Disability (SLD)   • Speech/Language Impairment   • Traumatic Brain Injury (TBI)  • Visual Impairment (VI)</a:t>
            </a:r>
            <a:endParaRPr lang="en-US" altLang="en-US" sz="11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3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572000"/>
            <a:ext cx="1005840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046368" y="2156460"/>
            <a:ext cx="1295400" cy="487680"/>
          </a:xfrm>
          <a:prstGeom prst="rect">
            <a:avLst/>
          </a:prstGeom>
        </p:spPr>
        <p:txBody>
          <a:bodyPr/>
          <a:lstStyle/>
          <a:p>
            <a:fld id="{1A5E2C06-FB7E-40C1-A29F-E384F6B2A25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1C14-D96D-4001-940E-CAB82E08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5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046368" y="2156460"/>
            <a:ext cx="1295400" cy="487680"/>
          </a:xfrm>
          <a:prstGeom prst="rect">
            <a:avLst/>
          </a:prstGeom>
        </p:spPr>
        <p:txBody>
          <a:bodyPr/>
          <a:lstStyle/>
          <a:p>
            <a:fld id="{1A5E2C06-FB7E-40C1-A29F-E384F6B2A25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1C14-D96D-4001-940E-CAB82E08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8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278562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38"/>
            <a:ext cx="7416800" cy="6278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1C14-D96D-4001-940E-CAB82E08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11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838201"/>
            <a:ext cx="1036320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fld id="{1A5E2C06-FB7E-40C1-A29F-E384F6B2A25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1C14-D96D-4001-940E-CAB82E08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43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1"/>
            <a:ext cx="2661921" cy="6858000"/>
          </a:xfrm>
          <a:prstGeom prst="rect">
            <a:avLst/>
          </a:prstGeom>
          <a:solidFill>
            <a:srgbClr val="0B3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26"/>
          <p:cNvSpPr>
            <a:spLocks noGrp="1"/>
          </p:cNvSpPr>
          <p:nvPr>
            <p:ph type="title" hasCustomPrompt="1"/>
          </p:nvPr>
        </p:nvSpPr>
        <p:spPr>
          <a:xfrm>
            <a:off x="165345" y="519316"/>
            <a:ext cx="2394976" cy="5354934"/>
          </a:xfrm>
        </p:spPr>
        <p:txBody>
          <a:bodyPr>
            <a:normAutofit/>
          </a:bodyPr>
          <a:lstStyle>
            <a:lvl1pPr algn="r">
              <a:defRPr sz="2100" b="1" i="0" baseline="0">
                <a:solidFill>
                  <a:schemeClr val="bg1"/>
                </a:solidFill>
                <a:latin typeface="arial" charset="0"/>
                <a:ea typeface="Raleway ExtraBold" charset="0"/>
                <a:cs typeface="Raleway ExtraBold" charset="0"/>
              </a:defRPr>
            </a:lvl1pPr>
          </a:lstStyle>
          <a:p>
            <a:r>
              <a:rPr lang="en-US"/>
              <a:t>Text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0879" y="6186502"/>
            <a:ext cx="2757272" cy="484065"/>
            <a:chOff x="220878" y="6186500"/>
            <a:chExt cx="3157600" cy="48406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78" y="6186500"/>
              <a:ext cx="1265022" cy="48406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557868" y="6393566"/>
              <a:ext cx="1820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swiftschools.org</a:t>
              </a:r>
              <a:endParaRPr lang="en-US"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075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572000"/>
            <a:ext cx="1005840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046368" y="2156460"/>
            <a:ext cx="1295400" cy="487680"/>
          </a:xfrm>
          <a:prstGeom prst="rect">
            <a:avLst/>
          </a:prstGeom>
        </p:spPr>
        <p:txBody>
          <a:bodyPr/>
          <a:lstStyle/>
          <a:p>
            <a:fld id="{8E72DDB9-D57F-4E41-87CC-32EF545F972D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40F-7571-4344-855B-B60EC68D6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91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046368" y="2156460"/>
            <a:ext cx="1295400" cy="487680"/>
          </a:xfrm>
          <a:prstGeom prst="rect">
            <a:avLst/>
          </a:prstGeom>
        </p:spPr>
        <p:txBody>
          <a:bodyPr/>
          <a:lstStyle/>
          <a:p>
            <a:fld id="{8875D560-E843-499F-A409-9E97E6B03932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40F-7571-4344-855B-B60EC68D6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72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86400"/>
            <a:ext cx="10058400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52863"/>
            <a:ext cx="7924800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046368" y="2156460"/>
            <a:ext cx="1295400" cy="487680"/>
          </a:xfrm>
          <a:prstGeom prst="rect">
            <a:avLst/>
          </a:prstGeom>
        </p:spPr>
        <p:txBody>
          <a:bodyPr/>
          <a:lstStyle/>
          <a:p>
            <a:fld id="{4F728716-C70B-4E98-976D-42ADC77CA026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40F-7571-4344-855B-B60EC68D6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62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1046368" y="2156460"/>
            <a:ext cx="1295400" cy="487680"/>
          </a:xfrm>
          <a:prstGeom prst="rect">
            <a:avLst/>
          </a:prstGeom>
        </p:spPr>
        <p:txBody>
          <a:bodyPr/>
          <a:lstStyle/>
          <a:p>
            <a:fld id="{A409A145-1792-400A-96DF-F94EEA324BC4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40F-7571-4344-855B-B60EC68D6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5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11046368" y="2156460"/>
            <a:ext cx="1295400" cy="487680"/>
          </a:xfrm>
          <a:prstGeom prst="rect">
            <a:avLst/>
          </a:prstGeom>
        </p:spPr>
        <p:txBody>
          <a:bodyPr/>
          <a:lstStyle/>
          <a:p>
            <a:fld id="{46948ED3-29D0-40CA-887B-89C4123B6142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40F-7571-4344-855B-B60EC68D6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4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11046368" y="2156460"/>
            <a:ext cx="1295400" cy="487680"/>
          </a:xfrm>
          <a:prstGeom prst="rect">
            <a:avLst/>
          </a:prstGeom>
        </p:spPr>
        <p:txBody>
          <a:bodyPr/>
          <a:lstStyle/>
          <a:p>
            <a:fld id="{6D426E53-21F8-4523-8045-BB0D2BD5D519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40F-7571-4344-855B-B60EC68D6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3179" y="6604084"/>
            <a:ext cx="112267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0" i="1">
                <a:solidFill>
                  <a:schemeClr val="tx1"/>
                </a:solidFill>
                <a:latin typeface="Geneva"/>
              </a:rPr>
              <a:t>Our mission is to provide all students with an exemplary college preparatory education so they can succeed in college, career, and life.</a:t>
            </a:r>
          </a:p>
        </p:txBody>
      </p:sp>
    </p:spTree>
    <p:extLst>
      <p:ext uri="{BB962C8B-B14F-4D97-AF65-F5344CB8AC3E}">
        <p14:creationId xmlns:p14="http://schemas.microsoft.com/office/powerpoint/2010/main" val="335217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046368" y="2156460"/>
            <a:ext cx="1295400" cy="487680"/>
          </a:xfrm>
          <a:prstGeom prst="rect">
            <a:avLst/>
          </a:prstGeom>
        </p:spPr>
        <p:txBody>
          <a:bodyPr/>
          <a:lstStyle/>
          <a:p>
            <a:fld id="{1A5E2C06-FB7E-40C1-A29F-E384F6B2A25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1C14-D96D-4001-940E-CAB82E08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30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11046368" y="2156460"/>
            <a:ext cx="1295400" cy="487680"/>
          </a:xfrm>
          <a:prstGeom prst="rect">
            <a:avLst/>
          </a:prstGeom>
        </p:spPr>
        <p:txBody>
          <a:bodyPr/>
          <a:lstStyle/>
          <a:p>
            <a:fld id="{9EB1176D-4536-41F4-8422-888C34254DDF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40F-7571-4344-855B-B60EC68D6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56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5495544"/>
            <a:ext cx="10058401" cy="524256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6019800"/>
            <a:ext cx="10058400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1046368" y="2156460"/>
            <a:ext cx="1295400" cy="487680"/>
          </a:xfrm>
          <a:prstGeom prst="rect">
            <a:avLst/>
          </a:prstGeom>
        </p:spPr>
        <p:txBody>
          <a:bodyPr/>
          <a:lstStyle/>
          <a:p>
            <a:fld id="{478418B5-202B-4EF3-9791-178B3CDCAB93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40F-7571-4344-855B-B60EC68D6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9200" y="381000"/>
            <a:ext cx="10058400" cy="4942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522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152400"/>
            <a:ext cx="10668000" cy="5257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E240F-7571-4344-855B-B60EC68D6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1859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046368" y="2156460"/>
            <a:ext cx="1295400" cy="487680"/>
          </a:xfrm>
          <a:prstGeom prst="rect">
            <a:avLst/>
          </a:prstGeom>
        </p:spPr>
        <p:txBody>
          <a:bodyPr/>
          <a:lstStyle/>
          <a:p>
            <a:fld id="{D489B52F-73CB-48FC-86FD-A0A2441ACBEF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40F-7571-4344-855B-B60EC68D6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66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278562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38"/>
            <a:ext cx="7416800" cy="6278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40F-7571-4344-855B-B60EC68D6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47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838201"/>
            <a:ext cx="1036320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fld id="{8FBEBFE6-559A-4B63-92FF-112D190564E9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40F-7571-4344-855B-B60EC68D6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01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1"/>
            <a:ext cx="2661921" cy="6858000"/>
          </a:xfrm>
          <a:prstGeom prst="rect">
            <a:avLst/>
          </a:prstGeom>
          <a:solidFill>
            <a:srgbClr val="0B3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26"/>
          <p:cNvSpPr>
            <a:spLocks noGrp="1"/>
          </p:cNvSpPr>
          <p:nvPr>
            <p:ph type="title" hasCustomPrompt="1"/>
          </p:nvPr>
        </p:nvSpPr>
        <p:spPr>
          <a:xfrm>
            <a:off x="165345" y="519316"/>
            <a:ext cx="2394976" cy="5354934"/>
          </a:xfrm>
        </p:spPr>
        <p:txBody>
          <a:bodyPr>
            <a:normAutofit/>
          </a:bodyPr>
          <a:lstStyle>
            <a:lvl1pPr algn="r">
              <a:defRPr sz="2100" b="1" i="0" baseline="0">
                <a:solidFill>
                  <a:schemeClr val="bg1"/>
                </a:solidFill>
                <a:latin typeface="arial" charset="0"/>
                <a:ea typeface="Raleway ExtraBold" charset="0"/>
                <a:cs typeface="Raleway ExtraBold" charset="0"/>
              </a:defRPr>
            </a:lvl1pPr>
          </a:lstStyle>
          <a:p>
            <a:r>
              <a:rPr lang="en-US"/>
              <a:t>Text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0879" y="6186502"/>
            <a:ext cx="2757272" cy="484065"/>
            <a:chOff x="220878" y="6186500"/>
            <a:chExt cx="3157600" cy="48406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78" y="6186500"/>
              <a:ext cx="1265022" cy="48406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557868" y="6393566"/>
              <a:ext cx="1820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swiftschools.org</a:t>
              </a:r>
              <a:endParaRPr lang="en-US"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67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86400"/>
            <a:ext cx="10058400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52863"/>
            <a:ext cx="7924800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046368" y="2156460"/>
            <a:ext cx="1295400" cy="487680"/>
          </a:xfrm>
          <a:prstGeom prst="rect">
            <a:avLst/>
          </a:prstGeom>
        </p:spPr>
        <p:txBody>
          <a:bodyPr/>
          <a:lstStyle/>
          <a:p>
            <a:fld id="{1A5E2C06-FB7E-40C1-A29F-E384F6B2A25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1C14-D96D-4001-940E-CAB82E08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2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1046368" y="2156460"/>
            <a:ext cx="1295400" cy="487680"/>
          </a:xfrm>
          <a:prstGeom prst="rect">
            <a:avLst/>
          </a:prstGeom>
        </p:spPr>
        <p:txBody>
          <a:bodyPr/>
          <a:lstStyle/>
          <a:p>
            <a:fld id="{1A5E2C06-FB7E-40C1-A29F-E384F6B2A25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1C14-D96D-4001-940E-CAB82E08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5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11046368" y="2156460"/>
            <a:ext cx="1295400" cy="487680"/>
          </a:xfrm>
          <a:prstGeom prst="rect">
            <a:avLst/>
          </a:prstGeom>
        </p:spPr>
        <p:txBody>
          <a:bodyPr/>
          <a:lstStyle/>
          <a:p>
            <a:fld id="{1A5E2C06-FB7E-40C1-A29F-E384F6B2A25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1C14-D96D-4001-940E-CAB82E08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0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11046368" y="2156460"/>
            <a:ext cx="1295400" cy="487680"/>
          </a:xfrm>
          <a:prstGeom prst="rect">
            <a:avLst/>
          </a:prstGeom>
        </p:spPr>
        <p:txBody>
          <a:bodyPr/>
          <a:lstStyle/>
          <a:p>
            <a:fld id="{1A5E2C06-FB7E-40C1-A29F-E384F6B2A25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1C14-D96D-4001-940E-CAB82E082E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3179" y="6604084"/>
            <a:ext cx="112267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0" i="1">
                <a:solidFill>
                  <a:schemeClr val="tx1"/>
                </a:solidFill>
                <a:latin typeface="Geneva"/>
              </a:rPr>
              <a:t>Our mission is to provide all students with an exemplary college preparatory education so they can succeed in college, career, and life.</a:t>
            </a:r>
          </a:p>
        </p:txBody>
      </p:sp>
    </p:spTree>
    <p:extLst>
      <p:ext uri="{BB962C8B-B14F-4D97-AF65-F5344CB8AC3E}">
        <p14:creationId xmlns:p14="http://schemas.microsoft.com/office/powerpoint/2010/main" val="103098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11046368" y="2156460"/>
            <a:ext cx="1295400" cy="487680"/>
          </a:xfrm>
          <a:prstGeom prst="rect">
            <a:avLst/>
          </a:prstGeom>
        </p:spPr>
        <p:txBody>
          <a:bodyPr/>
          <a:lstStyle/>
          <a:p>
            <a:fld id="{1A5E2C06-FB7E-40C1-A29F-E384F6B2A25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1C14-D96D-4001-940E-CAB82E08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3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5495544"/>
            <a:ext cx="10058401" cy="524256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6019800"/>
            <a:ext cx="10058400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1046368" y="2156460"/>
            <a:ext cx="1295400" cy="487680"/>
          </a:xfrm>
          <a:prstGeom prst="rect">
            <a:avLst/>
          </a:prstGeom>
        </p:spPr>
        <p:txBody>
          <a:bodyPr/>
          <a:lstStyle/>
          <a:p>
            <a:fld id="{1A5E2C06-FB7E-40C1-A29F-E384F6B2A25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1C14-D96D-4001-940E-CAB82E082E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9200" y="381000"/>
            <a:ext cx="10058400" cy="4942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694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152400"/>
            <a:ext cx="10668000" cy="5257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71C14-D96D-4001-940E-CAB82E082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3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00200"/>
            <a:ext cx="10363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524" y="5631180"/>
            <a:ext cx="81280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B971C14-D96D-4001-940E-CAB82E082ED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016000" cy="6858000"/>
            <a:chOff x="8382000" y="0"/>
            <a:chExt cx="76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8382000" y="0"/>
              <a:ext cx="76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82000" y="5486400"/>
              <a:ext cx="762000" cy="68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9" name="Content Placeholder 4"/>
            <p:cNvPicPr>
              <a:picLocks noChangeAspect="1"/>
            </p:cNvPicPr>
            <p:nvPr/>
          </p:nvPicPr>
          <p:blipFill>
            <a:blip r:embed="rId1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886" y="335280"/>
              <a:ext cx="729114" cy="73152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0" y="0"/>
            <a:ext cx="1016000" cy="6858000"/>
            <a:chOff x="8382000" y="0"/>
            <a:chExt cx="76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8382000" y="0"/>
              <a:ext cx="76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382000" y="5486400"/>
              <a:ext cx="762000" cy="68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4" name="Content Placeholder 4"/>
            <p:cNvPicPr>
              <a:picLocks noChangeAspect="1"/>
            </p:cNvPicPr>
            <p:nvPr/>
          </p:nvPicPr>
          <p:blipFill>
            <a:blip r:embed="rId1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886" y="335280"/>
              <a:ext cx="729114" cy="73152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936324" y="6491808"/>
            <a:ext cx="1122670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vision is to affirm and inspire each and every student to learn and thrive as creators of their future world.</a:t>
            </a:r>
          </a:p>
          <a:p>
            <a:pPr algn="ctr"/>
            <a:endParaRPr lang="en-US" sz="1050" b="0" i="1">
              <a:solidFill>
                <a:schemeClr val="tx1"/>
              </a:solidFill>
              <a:latin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99624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00200"/>
            <a:ext cx="10363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524" y="5631180"/>
            <a:ext cx="81280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C0E240F-7571-4344-855B-B60EC68D6F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016000" cy="6858000"/>
            <a:chOff x="8382000" y="0"/>
            <a:chExt cx="76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8382000" y="0"/>
              <a:ext cx="76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82000" y="5486400"/>
              <a:ext cx="762000" cy="68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9" name="Content Placeholder 4"/>
            <p:cNvPicPr>
              <a:picLocks noChangeAspect="1"/>
            </p:cNvPicPr>
            <p:nvPr/>
          </p:nvPicPr>
          <p:blipFill>
            <a:blip r:embed="rId1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886" y="335280"/>
              <a:ext cx="729114" cy="73152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0" y="0"/>
            <a:ext cx="1016000" cy="6858000"/>
            <a:chOff x="8382000" y="0"/>
            <a:chExt cx="76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8382000" y="0"/>
              <a:ext cx="76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382000" y="5486400"/>
              <a:ext cx="762000" cy="68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4" name="Content Placeholder 4"/>
            <p:cNvPicPr>
              <a:picLocks noChangeAspect="1"/>
            </p:cNvPicPr>
            <p:nvPr/>
          </p:nvPicPr>
          <p:blipFill>
            <a:blip r:embed="rId1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886" y="335280"/>
              <a:ext cx="729114" cy="73152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893179" y="6604084"/>
            <a:ext cx="112267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0" i="1">
                <a:solidFill>
                  <a:schemeClr val="tx1"/>
                </a:solidFill>
                <a:latin typeface="Geneva"/>
              </a:rPr>
              <a:t>Our mission is to provide all students with an exemplary college preparatory education so they can succeed in college, career, and life.</a:t>
            </a:r>
          </a:p>
        </p:txBody>
      </p:sp>
    </p:spTree>
    <p:extLst>
      <p:ext uri="{BB962C8B-B14F-4D97-AF65-F5344CB8AC3E}">
        <p14:creationId xmlns:p14="http://schemas.microsoft.com/office/powerpoint/2010/main" val="124435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20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ned21.com/buenos-docentes-bastan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ugalteacher.com/2014/01/bouncy-bands-review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26880148@N03/495996481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hyperlink" Target="http://openclipart.org/detail/170891/calculator-by-gsagri04-17089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ritingbridges.com/2017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foliointheuk.blogspot.com/2009/11/small-group-collaboration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29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30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34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arcofkingcounty.org/" TargetMode="External"/><Relationship Id="rId3" Type="http://schemas.openxmlformats.org/officeDocument/2006/relationships/notesSlide" Target="../notesSlides/notesSlide37.xml"/><Relationship Id="rId7" Type="http://schemas.openxmlformats.org/officeDocument/2006/relationships/hyperlink" Target="https://wapave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hyperlink" Target="https://www.multiculturalfamilies.org/" TargetMode="External"/><Relationship Id="rId5" Type="http://schemas.openxmlformats.org/officeDocument/2006/relationships/hyperlink" Target="http://www.k12.wa.us/SpecialEd/Families/Assistance.aspx" TargetMode="External"/><Relationship Id="rId10" Type="http://schemas.openxmlformats.org/officeDocument/2006/relationships/image" Target="../media/image29.jpeg"/><Relationship Id="rId4" Type="http://schemas.openxmlformats.org/officeDocument/2006/relationships/hyperlink" Target="http://www.oeo.wa.gov/" TargetMode="External"/><Relationship Id="rId9" Type="http://schemas.openxmlformats.org/officeDocument/2006/relationships/hyperlink" Target="https://www.bellevuespecialneedspta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3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7500F8E-5BD2-4104-AD36-D0B28A3959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02229" y="2952205"/>
            <a:ext cx="6625046" cy="3657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en-US" sz="4800" dirty="0"/>
              <a:t>WELCOME </a:t>
            </a:r>
            <a:r>
              <a:rPr lang="en-US" altLang="en-US" sz="4800" dirty="0">
                <a:sym typeface="Wingdings" panose="05000000000000000000" pitchFamily="2" charset="2"/>
              </a:rPr>
              <a:t></a:t>
            </a:r>
            <a:br>
              <a:rPr lang="en-US" altLang="en-US" sz="4800" dirty="0"/>
            </a:br>
            <a:br>
              <a:rPr lang="en-US" altLang="en-US" sz="3100" dirty="0"/>
            </a:br>
            <a:r>
              <a:rPr lang="en-US" altLang="en-US" sz="3100" dirty="0"/>
              <a:t>To the Bellevue School District  </a:t>
            </a:r>
            <a:r>
              <a:rPr lang="en-US" altLang="en-US" sz="3100"/>
              <a:t>and </a:t>
            </a:r>
            <a:br>
              <a:rPr lang="en-US" altLang="en-US" sz="3100"/>
            </a:br>
            <a:r>
              <a:rPr lang="en-US" altLang="en-US" sz="3100"/>
              <a:t>Special </a:t>
            </a:r>
            <a:r>
              <a:rPr lang="en-US" altLang="en-US" sz="3100" dirty="0"/>
              <a:t>Needs PTA Parent Workshop – </a:t>
            </a:r>
            <a:br>
              <a:rPr lang="en-US" altLang="en-US" sz="3600" dirty="0"/>
            </a:br>
            <a:br>
              <a:rPr lang="en-US" altLang="en-US" sz="3600" dirty="0"/>
            </a:br>
            <a:r>
              <a:rPr lang="en-US" altLang="en-US" sz="4000" b="1" i="1" dirty="0"/>
              <a:t>Understanding Special Education</a:t>
            </a:r>
            <a:br>
              <a:rPr lang="en-US" altLang="en-US" sz="3600" dirty="0"/>
            </a:br>
            <a:br>
              <a:rPr lang="en-US" altLang="en-US" sz="3600" dirty="0"/>
            </a:br>
            <a:br>
              <a:rPr lang="en-US" altLang="en-US" sz="3600" dirty="0"/>
            </a:br>
            <a:br>
              <a:rPr lang="en-US" altLang="en-US" sz="3600" dirty="0">
                <a:sym typeface="Wingdings" panose="05000000000000000000" pitchFamily="2" charset="2"/>
              </a:rPr>
            </a:br>
            <a:endParaRPr lang="en-US" altLang="en-US" sz="3600" dirty="0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3DE89F8D-954D-47F4-AEA0-6BB7A4F7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447800"/>
            <a:ext cx="1295400" cy="100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>
            <a:extLst>
              <a:ext uri="{FF2B5EF4-FFF2-40B4-BE49-F238E27FC236}">
                <a16:creationId xmlns:a16="http://schemas.microsoft.com/office/drawing/2014/main" id="{07884C26-2778-4890-A4B9-EA997431F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514600"/>
            <a:ext cx="1295400" cy="100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>
            <a:extLst>
              <a:ext uri="{FF2B5EF4-FFF2-40B4-BE49-F238E27FC236}">
                <a16:creationId xmlns:a16="http://schemas.microsoft.com/office/drawing/2014/main" id="{E963A977-5D73-4C74-B378-5DAC865A2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81000"/>
            <a:ext cx="1295400" cy="100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6C07D73-75C4-472B-BA18-378504081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652" y="3581400"/>
            <a:ext cx="1280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BD408A-A7FD-4EAE-B193-917EA294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648200"/>
            <a:ext cx="1295400" cy="100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9F7E1-703B-42C4-87C3-3E1B2DBB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45" y="313826"/>
            <a:ext cx="10363200" cy="1096962"/>
          </a:xfrm>
        </p:spPr>
        <p:txBody>
          <a:bodyPr/>
          <a:lstStyle/>
          <a:p>
            <a:r>
              <a:rPr lang="en-US" b="1" dirty="0"/>
              <a:t>Timeline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6DDFA-1DE7-4B44-95DC-4EFC06CE1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075" y="1240971"/>
            <a:ext cx="10907485" cy="210312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r>
              <a:rPr lang="en-US" sz="2400" dirty="0"/>
              <a:t>All information relative to the presence of a disability is used to determine your student’s educational needs.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4B8EC8F-4CEA-47BA-A093-626542746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913164"/>
              </p:ext>
            </p:extLst>
          </p:nvPr>
        </p:nvGraphicFramePr>
        <p:xfrm>
          <a:off x="1582963" y="2855956"/>
          <a:ext cx="9820910" cy="289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75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3EFD-9A50-41EE-BC36-A420D3F7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177790"/>
            <a:ext cx="10363200" cy="1096962"/>
          </a:xfrm>
        </p:spPr>
        <p:txBody>
          <a:bodyPr/>
          <a:lstStyle/>
          <a:p>
            <a:r>
              <a:rPr lang="en-US" dirty="0"/>
              <a:t>So my child has been found eligible for special education. What next?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A998E-4995-40FB-8FD2-1896B1A46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657" y="5355771"/>
            <a:ext cx="9988731" cy="1058091"/>
          </a:xfrm>
        </p:spPr>
        <p:txBody>
          <a:bodyPr/>
          <a:lstStyle/>
          <a:p>
            <a:pPr marL="114300" indent="0">
              <a:buNone/>
            </a:pPr>
            <a:r>
              <a:rPr lang="en-US" sz="2800" dirty="0"/>
              <a:t>You will be contacted to schedule a meeting</a:t>
            </a:r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C13C2A6-5A3F-4190-8271-6C368039F243}"/>
              </a:ext>
            </a:extLst>
          </p:cNvPr>
          <p:cNvSpPr/>
          <p:nvPr/>
        </p:nvSpPr>
        <p:spPr>
          <a:xfrm>
            <a:off x="1306286" y="3148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915C35-5A29-4FAC-B47F-4C409BB64D37}"/>
              </a:ext>
            </a:extLst>
          </p:cNvPr>
          <p:cNvSpPr/>
          <p:nvPr/>
        </p:nvSpPr>
        <p:spPr>
          <a:xfrm>
            <a:off x="2267881" y="2902022"/>
            <a:ext cx="4886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 calendar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9D369-C464-4D4D-ACC2-638FBFA48D29}"/>
              </a:ext>
            </a:extLst>
          </p:cNvPr>
          <p:cNvSpPr txBox="1"/>
          <p:nvPr/>
        </p:nvSpPr>
        <p:spPr>
          <a:xfrm>
            <a:off x="13546183" y="2207622"/>
            <a:ext cx="186385" cy="719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C0E07D6-78BB-4F2A-84D5-814F7F1FA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142">
            <a:off x="7860043" y="2322417"/>
            <a:ext cx="4019516" cy="28207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844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590800" y="1676400"/>
            <a:ext cx="7010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AutoNum type="arabicPeriod"/>
            </a:pPr>
            <a:endParaRPr lang="en-US" altLang="en-US" sz="2000" b="1" dirty="0"/>
          </a:p>
          <a:p>
            <a:pPr eaLnBrk="1" hangingPunct="1">
              <a:spcBef>
                <a:spcPct val="0"/>
              </a:spcBef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722120" y="579120"/>
            <a:ext cx="9315994" cy="64633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Individualized Education Program (IEP)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99FE-7C5C-4E0F-AF04-E476BD191C80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97279" y="1907175"/>
            <a:ext cx="10885716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altLang="en-US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US" alt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Individualized Education Program </a:t>
            </a:r>
            <a:r>
              <a:rPr lang="en-US" altLang="en-US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is a written document called an </a:t>
            </a:r>
            <a:r>
              <a:rPr lang="en-US" alt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IEP</a:t>
            </a:r>
            <a:endParaRPr lang="en-US" altLang="en-US" sz="28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Created </a:t>
            </a:r>
            <a:r>
              <a:rPr lang="en-US" alt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by the </a:t>
            </a:r>
            <a:r>
              <a:rPr lang="en-US" altLang="en-US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IEP team  </a:t>
            </a:r>
            <a:endParaRPr lang="en-US" altLang="en-US" sz="24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Reviewed </a:t>
            </a:r>
            <a:r>
              <a:rPr lang="en-US" alt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by the IEP team at least </a:t>
            </a:r>
            <a:r>
              <a:rPr lang="en-US" altLang="en-US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once a year</a:t>
            </a:r>
            <a:endParaRPr lang="en-US" altLang="en-US" sz="24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It is a “working document” that can be </a:t>
            </a:r>
            <a:r>
              <a:rPr lang="en-US" altLang="en-US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changed </a:t>
            </a:r>
            <a:r>
              <a:rPr lang="en-US" altLang="en-US" sz="24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at any time </a:t>
            </a:r>
            <a:r>
              <a:rPr lang="en-US" alt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by the </a:t>
            </a:r>
            <a:r>
              <a:rPr lang="en-US" altLang="en-US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IEP team </a:t>
            </a:r>
            <a:r>
              <a:rPr lang="en-US" alt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to meet the </a:t>
            </a:r>
            <a:r>
              <a:rPr lang="en-US" altLang="en-US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child’s needs</a:t>
            </a:r>
            <a:endParaRPr lang="en-US" altLang="en-US" sz="24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 parent’s </a:t>
            </a:r>
            <a:r>
              <a:rPr lang="en-US" altLang="en-US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written consent </a:t>
            </a:r>
            <a:r>
              <a:rPr lang="en-US" alt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is required before the </a:t>
            </a:r>
            <a:r>
              <a:rPr lang="en-US" altLang="en-US" sz="24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initial</a:t>
            </a:r>
            <a:r>
              <a:rPr lang="en-US" alt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IEP may be implemented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1800" dirty="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22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438400" y="1295401"/>
            <a:ext cx="70104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2000" b="1" dirty="0"/>
          </a:p>
          <a:p>
            <a:pPr eaLnBrk="1" hangingPunct="1">
              <a:spcBef>
                <a:spcPct val="0"/>
              </a:spcBef>
              <a:buNone/>
            </a:pPr>
            <a:endParaRPr lang="en-US" altLang="en-US" sz="20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/>
              <a:t> </a:t>
            </a:r>
            <a:endParaRPr lang="en-US" altLang="en-US" sz="2000" b="1" dirty="0"/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</a:pPr>
            <a:endParaRPr lang="en-US" altLang="en-US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388326" y="170815"/>
            <a:ext cx="7467600" cy="64633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THE IEP TEAM</a:t>
            </a:r>
            <a:endParaRPr lang="en-US" altLang="en-US" sz="3600" b="1" dirty="0">
              <a:solidFill>
                <a:schemeClr val="accent6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99FE-7C5C-4E0F-AF04-E476BD191C80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083328E-8D9B-4BCD-9BA3-EB8C3AF4F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94964"/>
              </p:ext>
            </p:extLst>
          </p:nvPr>
        </p:nvGraphicFramePr>
        <p:xfrm>
          <a:off x="2312125" y="876420"/>
          <a:ext cx="8399418" cy="569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1121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192567" y="533400"/>
            <a:ext cx="5789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99FE-7C5C-4E0F-AF04-E476BD191C80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8118" y="1226685"/>
            <a:ext cx="684937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2200" dirty="0">
                <a:latin typeface="Arial" charset="0"/>
              </a:rPr>
              <a:t> </a:t>
            </a:r>
            <a:endParaRPr lang="en-US" sz="24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sz="2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2200" dirty="0">
                <a:latin typeface="Arial" charset="0"/>
              </a:rPr>
              <a:t> </a:t>
            </a:r>
            <a:endParaRPr lang="en-US" alt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sz="1800" dirty="0">
              <a:latin typeface="Arial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1800" b="1" dirty="0"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1800" b="1" dirty="0">
              <a:latin typeface="Arial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368658" y="484323"/>
            <a:ext cx="7467600" cy="64633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PARENT PARTICIPATION</a:t>
            </a:r>
            <a:endParaRPr lang="en-US" altLang="en-US" sz="3600" b="1" dirty="0">
              <a:solidFill>
                <a:schemeClr val="accent6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2046" y="1972491"/>
            <a:ext cx="10149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For parents: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Advance notification of the meeting;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Schedule the meetings at a time and place that works for parents and the school;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Informing parents of the purpose of the meetings, and who will attend;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Informing parents that they may invite others with knowledge or special expertise to attend;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And an interpreter if needed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419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9D4B5-83C9-42A3-9969-B92E1AAE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I do before the IEP meeting?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35FD17-3809-43B8-8786-F5C96FB1A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717" y="1998617"/>
            <a:ext cx="5260342" cy="3250882"/>
          </a:xfrm>
          <a:prstGeom prst="rect">
            <a:avLst/>
          </a:prstGeom>
        </p:spPr>
      </p:pic>
      <p:pic>
        <p:nvPicPr>
          <p:cNvPr id="7" name="Picture 6" descr="A picture containing person, indoor, wall&#10;&#10;Description generated with very high confidence">
            <a:extLst>
              <a:ext uri="{FF2B5EF4-FFF2-40B4-BE49-F238E27FC236}">
                <a16:creationId xmlns:a16="http://schemas.microsoft.com/office/drawing/2014/main" id="{7D159AF6-4A71-4338-85FE-FEAE6EA4B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59" y="992777"/>
            <a:ext cx="3605349" cy="5408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2695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8AE38-33B4-4EF3-A440-C7771BA57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parent’s role at the IEP meeting is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C1F1C-CBCD-4CDE-906E-DB8A87D1C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697" y="1613263"/>
            <a:ext cx="10363200" cy="4800600"/>
          </a:xfrm>
        </p:spPr>
        <p:txBody>
          <a:bodyPr/>
          <a:lstStyle/>
          <a:p>
            <a:pPr marL="114300" indent="0">
              <a:buNone/>
            </a:pPr>
            <a:endParaRPr lang="en-US" sz="2800" dirty="0"/>
          </a:p>
          <a:p>
            <a:r>
              <a:rPr lang="en-US" sz="2800" dirty="0"/>
              <a:t>learn and understand the process</a:t>
            </a:r>
          </a:p>
          <a:p>
            <a:r>
              <a:rPr lang="en-US" sz="2800" dirty="0"/>
              <a:t>share information</a:t>
            </a:r>
          </a:p>
          <a:p>
            <a:r>
              <a:rPr lang="en-US" sz="2800" dirty="0"/>
              <a:t>ask questions</a:t>
            </a:r>
          </a:p>
          <a:p>
            <a:r>
              <a:rPr lang="en-US" sz="2800" dirty="0"/>
              <a:t>offer suggestions</a:t>
            </a:r>
          </a:p>
          <a:p>
            <a:r>
              <a:rPr lang="en-US" sz="2800" dirty="0"/>
              <a:t>keep the team’s focus on your child’s long-term needs and</a:t>
            </a:r>
          </a:p>
          <a:p>
            <a:r>
              <a:rPr lang="en-US" sz="2800" dirty="0"/>
              <a:t>speak up on your child’s behalf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8074A-C35D-4DB3-A871-C78CF03D9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997" y="1259341"/>
            <a:ext cx="5153986" cy="2228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877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A982-62E6-4DF2-909A-7F9CAAFC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905" y="543152"/>
            <a:ext cx="10363200" cy="1096962"/>
          </a:xfrm>
        </p:spPr>
        <p:txBody>
          <a:bodyPr/>
          <a:lstStyle/>
          <a:p>
            <a:r>
              <a:rPr lang="en-US" dirty="0"/>
              <a:t>What happens during an IEP meeting?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2E0E5-04DD-4AAE-A517-90882404D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028" y="2292531"/>
            <a:ext cx="4502332" cy="242316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b="1" dirty="0"/>
              <a:t>At the IEP meeting the team will develop, review, and/or revise the IEP document</a:t>
            </a:r>
            <a:endParaRPr lang="en-US" sz="3200" dirty="0"/>
          </a:p>
        </p:txBody>
      </p:sp>
      <p:pic>
        <p:nvPicPr>
          <p:cNvPr id="5" name="Content Placeholder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5F8192E-A63F-4C20-88A3-B65AA8267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6" y="1430383"/>
            <a:ext cx="3600450" cy="48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696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192567" y="533400"/>
            <a:ext cx="5789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99FE-7C5C-4E0F-AF04-E476BD191C80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79501" y="317957"/>
            <a:ext cx="1076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PARTS OF THE IEP:</a:t>
            </a:r>
          </a:p>
          <a:p>
            <a:pPr algn="ctr" eaLnBrk="1" hangingPunct="1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TEAM CONSIDERATIONS</a:t>
            </a:r>
            <a:endParaRPr lang="en-US" altLang="en-U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8118" y="1226685"/>
            <a:ext cx="6849372" cy="555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sz="22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Student’s Strengths, Parent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Results on state or district wide </a:t>
            </a:r>
            <a:r>
              <a:rPr lang="en-US" sz="2400" b="1" dirty="0"/>
              <a:t>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Communication needs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Assistive Technology </a:t>
            </a:r>
            <a:r>
              <a:rPr lang="en-US" sz="2400" dirty="0"/>
              <a:t>devices and services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Behavioral interventions </a:t>
            </a:r>
            <a:r>
              <a:rPr lang="en-US" sz="2400" dirty="0"/>
              <a:t>if behavior impedes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Language needs </a:t>
            </a:r>
            <a:r>
              <a:rPr lang="en-US" sz="2400" dirty="0"/>
              <a:t>for limited English proficient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Braille Instruction </a:t>
            </a:r>
            <a:r>
              <a:rPr lang="en-US" sz="2400" dirty="0"/>
              <a:t>for students who are blind or visually impaired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sz="2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2200" dirty="0">
                <a:latin typeface="Arial" charset="0"/>
              </a:rPr>
              <a:t> </a:t>
            </a:r>
            <a:endParaRPr lang="en-US" alt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sz="1800" dirty="0">
              <a:latin typeface="Arial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1800" b="1" dirty="0"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1800" b="1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25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192567" y="533400"/>
            <a:ext cx="5789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99FE-7C5C-4E0F-AF04-E476BD191C80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891247" y="230779"/>
            <a:ext cx="65531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PRESENT LEVELS OF PERFORMANCE &amp; MEASURABLE ANNUAL GOALS</a:t>
            </a:r>
            <a:endParaRPr lang="en-US" altLang="en-US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39388" y="997133"/>
            <a:ext cx="6093823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sz="22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en-US" altLang="en-US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altLang="en-US" sz="2400" b="1" dirty="0">
                <a:latin typeface="+mn-lt"/>
              </a:rPr>
              <a:t>Present levels</a:t>
            </a:r>
            <a:r>
              <a:rPr lang="en-US" altLang="en-US" sz="2400" dirty="0">
                <a:latin typeface="+mn-lt"/>
              </a:rPr>
              <a:t>:  describe the student’s current abilities and challenges in each </a:t>
            </a:r>
            <a:r>
              <a:rPr lang="en-US" altLang="en-US" sz="2400" b="1" dirty="0">
                <a:latin typeface="+mn-lt"/>
              </a:rPr>
              <a:t>academic and functional area </a:t>
            </a:r>
            <a:r>
              <a:rPr lang="en-US" altLang="en-US" sz="2400" dirty="0">
                <a:latin typeface="+mn-lt"/>
              </a:rPr>
              <a:t>effected by disability;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en-US" altLang="en-US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en-US" altLang="en-US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en-US" altLang="en-US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sz="1800" dirty="0">
              <a:latin typeface="Arial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1800" b="1" dirty="0"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1800" b="1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1F926D-B11B-4DC1-A136-140CE3AFFE09}"/>
              </a:ext>
            </a:extLst>
          </p:cNvPr>
          <p:cNvSpPr txBox="1"/>
          <p:nvPr/>
        </p:nvSpPr>
        <p:spPr>
          <a:xfrm>
            <a:off x="5901245" y="3403864"/>
            <a:ext cx="5999018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b="1" i="1" dirty="0"/>
              <a:t>Measurable</a:t>
            </a:r>
            <a:r>
              <a:rPr lang="en-US" altLang="en-US" sz="2400" b="1" dirty="0"/>
              <a:t> Goals</a:t>
            </a:r>
            <a:r>
              <a:rPr lang="en-US" altLang="en-US" sz="2400" dirty="0"/>
              <a:t>: identify particular </a:t>
            </a:r>
            <a:r>
              <a:rPr lang="en-US" altLang="en-US" sz="2400" b="1" dirty="0"/>
              <a:t>skills that will be targeted with specially designed instruction </a:t>
            </a:r>
            <a:r>
              <a:rPr lang="en-US" altLang="en-US" sz="2400" dirty="0"/>
              <a:t>to enable the student to be involved in and make progress in the general education curriculum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dirty="0"/>
              <a:t>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A7FD4-61A4-44BC-80F5-81FE3028C523}"/>
              </a:ext>
            </a:extLst>
          </p:cNvPr>
          <p:cNvSpPr txBox="1"/>
          <p:nvPr/>
        </p:nvSpPr>
        <p:spPr>
          <a:xfrm>
            <a:off x="1841863" y="2873827"/>
            <a:ext cx="9418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3600" i="1" dirty="0">
                <a:solidFill>
                  <a:srgbClr val="C00000"/>
                </a:solidFill>
              </a:rPr>
              <a:t>Where are we now? 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3600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3600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3600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3600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3600" i="1" dirty="0">
                <a:solidFill>
                  <a:srgbClr val="C00000"/>
                </a:solidFill>
              </a:rPr>
              <a:t>			Where do we want to be in a year? 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3600" i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BF3B9-413F-4E1A-AF2D-F55BE634F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857" y="3691917"/>
            <a:ext cx="2444708" cy="1877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77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CF9D-0635-40CB-8162-E7D138B2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to -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C6B820-88AB-4F8B-92D0-C6C71FB0D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19401" y="1981200"/>
            <a:ext cx="3777025" cy="198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017DA2-5422-479A-8074-1FACCBC64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1" y="4343401"/>
            <a:ext cx="7153275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354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914551" y="1085850"/>
            <a:ext cx="434221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1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875315" y="436228"/>
            <a:ext cx="43422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1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TRANSITION PLAN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47193" y="1658108"/>
            <a:ext cx="7148146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sz="1800" b="1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312397"/>
              </p:ext>
            </p:extLst>
          </p:nvPr>
        </p:nvGraphicFramePr>
        <p:xfrm>
          <a:off x="1166950" y="1287810"/>
          <a:ext cx="5208761" cy="338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Symbol zastępczy tekstu 2"/>
          <p:cNvSpPr txBox="1">
            <a:spLocks/>
          </p:cNvSpPr>
          <p:nvPr/>
        </p:nvSpPr>
        <p:spPr>
          <a:xfrm>
            <a:off x="5807797" y="5501061"/>
            <a:ext cx="568132" cy="384674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defPPr>
              <a:defRPr lang="es-419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752E2-B44E-4E36-B7D2-055BFF997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6032" y="2664822"/>
            <a:ext cx="5586562" cy="3652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337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192567" y="533400"/>
            <a:ext cx="5789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99FE-7C5C-4E0F-AF04-E476BD191C80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689100" y="662349"/>
            <a:ext cx="871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ACCOMMODATIONS/MODIFICATIONS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74356862"/>
              </p:ext>
            </p:extLst>
          </p:nvPr>
        </p:nvGraphicFramePr>
        <p:xfrm>
          <a:off x="2806700" y="1714501"/>
          <a:ext cx="6849372" cy="358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25511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A85C5E0-9080-478E-B31A-F393F6B02B1D}"/>
              </a:ext>
            </a:extLst>
          </p:cNvPr>
          <p:cNvGrpSpPr/>
          <p:nvPr/>
        </p:nvGrpSpPr>
        <p:grpSpPr>
          <a:xfrm>
            <a:off x="2625635" y="849086"/>
            <a:ext cx="7654834" cy="5042263"/>
            <a:chOff x="0" y="0"/>
            <a:chExt cx="5943600" cy="42043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5A21CB-F94C-449B-AD2B-24DFAA938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43600" cy="3962400"/>
            </a:xfrm>
            <a:prstGeom prst="rect">
              <a:avLst/>
            </a:prstGeom>
          </p:spPr>
        </p:pic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7D49747A-1551-4A25-8583-7D2FD79EF198}"/>
                </a:ext>
              </a:extLst>
            </p:cNvPr>
            <p:cNvSpPr txBox="1"/>
            <p:nvPr/>
          </p:nvSpPr>
          <p:spPr>
            <a:xfrm>
              <a:off x="0" y="3962400"/>
              <a:ext cx="5943600" cy="2419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126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837B1F-F625-45E5-BF70-B89BC9197D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52651" y="822960"/>
            <a:ext cx="6727371" cy="49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27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564B21-0556-446D-9D17-1A6172CC0169}"/>
              </a:ext>
            </a:extLst>
          </p:cNvPr>
          <p:cNvGrpSpPr/>
          <p:nvPr/>
        </p:nvGrpSpPr>
        <p:grpSpPr>
          <a:xfrm>
            <a:off x="2248989" y="687296"/>
            <a:ext cx="8253548" cy="5243241"/>
            <a:chOff x="0" y="0"/>
            <a:chExt cx="5943600" cy="46996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0F4B9B-B0CD-414C-B81E-AF842A1C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43600" cy="4457700"/>
            </a:xfrm>
            <a:prstGeom prst="rect">
              <a:avLst/>
            </a:prstGeom>
          </p:spPr>
        </p:pic>
        <p:sp>
          <p:nvSpPr>
            <p:cNvPr id="4" name="Text Box 11">
              <a:extLst>
                <a:ext uri="{FF2B5EF4-FFF2-40B4-BE49-F238E27FC236}">
                  <a16:creationId xmlns:a16="http://schemas.microsoft.com/office/drawing/2014/main" id="{BF05B7DE-ED55-4357-B6B2-C87D218BFBA5}"/>
                </a:ext>
              </a:extLst>
            </p:cNvPr>
            <p:cNvSpPr txBox="1"/>
            <p:nvPr/>
          </p:nvSpPr>
          <p:spPr>
            <a:xfrm>
              <a:off x="0" y="4457700"/>
              <a:ext cx="5943600" cy="2419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039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1B4547-AE05-417E-89D7-34273C99C9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46367" y="979714"/>
            <a:ext cx="3154453" cy="2747327"/>
          </a:xfrm>
          <a:prstGeom prst="rect">
            <a:avLst/>
          </a:prstGeom>
        </p:spPr>
      </p:pic>
      <p:pic>
        <p:nvPicPr>
          <p:cNvPr id="4" name="Picture 3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70FFCF69-097C-4132-96E9-86FF8FC99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94" y="3871639"/>
            <a:ext cx="57150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95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1823BE-AA94-4591-AC79-B25F76FC659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24200" y="1462722"/>
            <a:ext cx="5943600" cy="393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65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3154E3-2683-4D0E-97CD-12FE2D2BBA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24200" y="1394777"/>
            <a:ext cx="5943600" cy="40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26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192567" y="533400"/>
            <a:ext cx="5789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99FE-7C5C-4E0F-AF04-E476BD191C80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828800" y="230716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SPECIAL EDUCATION SERVICES MATRIX: DEFINES AREAS OF Specially Designed Instruction AND RELATED SERVICES</a:t>
            </a:r>
            <a:endParaRPr lang="en-US" alt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22195" y="1774646"/>
            <a:ext cx="39624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  <a:alpha val="9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>
                <a:latin typeface="+mn-lt"/>
              </a:rPr>
              <a:t>Who will provide it;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>
                <a:latin typeface="+mn-lt"/>
              </a:rPr>
              <a:t>Who will supervise it;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>
                <a:latin typeface="+mn-lt"/>
              </a:rPr>
              <a:t>Where it will be provided;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>
                <a:latin typeface="+mn-lt"/>
              </a:rPr>
              <a:t>For how many minutes; and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>
                <a:latin typeface="+mn-lt"/>
              </a:rPr>
              <a:t>How frequently.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950117"/>
              </p:ext>
            </p:extLst>
          </p:nvPr>
        </p:nvGraphicFramePr>
        <p:xfrm>
          <a:off x="1463040" y="3433795"/>
          <a:ext cx="935300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2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5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91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Concurrent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Service Provider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End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Special ed</a:t>
                      </a:r>
                      <a:r>
                        <a:rPr lang="en-US" sz="1400" baseline="0" dirty="0"/>
                        <a:t>ucation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Special Education 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min/5 times 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Special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11/1/19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10/31/20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Special ed</a:t>
                      </a:r>
                      <a:r>
                        <a:rPr lang="en-US" sz="1400" baseline="0" dirty="0"/>
                        <a:t>ucation teacher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Special ed</a:t>
                      </a:r>
                      <a:r>
                        <a:rPr lang="en-US" sz="1400" baseline="0" dirty="0"/>
                        <a:t>ucation teacher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30 min/5 times weekly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Special education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11/1/19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10/31/20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Social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Special</a:t>
                      </a:r>
                      <a:r>
                        <a:rPr lang="en-US" sz="1400" baseline="0" dirty="0"/>
                        <a:t> education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Special education</a:t>
                      </a:r>
                      <a:r>
                        <a:rPr lang="en-US" sz="1400" baseline="0" dirty="0"/>
                        <a:t>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 min/4 times 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General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11/1/19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10/31/20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4-Point Star 1"/>
          <p:cNvSpPr/>
          <p:nvPr/>
        </p:nvSpPr>
        <p:spPr>
          <a:xfrm>
            <a:off x="7696201" y="1828800"/>
            <a:ext cx="2320925" cy="1524000"/>
          </a:xfrm>
          <a:prstGeom prst="star4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0" y="24061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57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192567" y="533400"/>
            <a:ext cx="5789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99FE-7C5C-4E0F-AF04-E476BD191C80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68661" y="490541"/>
            <a:ext cx="57896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PLACEMENT: </a:t>
            </a:r>
          </a:p>
          <a:p>
            <a:pPr algn="ctr" eaLnBrk="1" hangingPunct="1">
              <a:defRPr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LEAST RESTRICTIVE ENVIRONMENT</a:t>
            </a:r>
            <a:endParaRPr lang="en-US" alt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18634679"/>
              </p:ext>
            </p:extLst>
          </p:nvPr>
        </p:nvGraphicFramePr>
        <p:xfrm>
          <a:off x="2628900" y="2019300"/>
          <a:ext cx="7306572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6761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8605-746A-4559-9099-DB6731D80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Wish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91409-9ED9-4C87-8EFC-C352EBDE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buNone/>
            </a:pPr>
            <a:r>
              <a:rPr lang="en-US" sz="3200" dirty="0">
                <a:latin typeface="Candara"/>
                <a:cs typeface="Calibri"/>
              </a:rPr>
              <a:t>What is your wish for your child?</a:t>
            </a:r>
          </a:p>
          <a:p>
            <a:pPr marL="114300" indent="0">
              <a:buNone/>
            </a:pPr>
            <a:endParaRPr lang="en-US" sz="3200" dirty="0">
              <a:latin typeface="Candara"/>
              <a:cs typeface="Calibri"/>
            </a:endParaRPr>
          </a:p>
          <a:p>
            <a:pPr marL="114300" indent="0">
              <a:buNone/>
            </a:pPr>
            <a:endParaRPr lang="en-US" sz="3200" dirty="0">
              <a:latin typeface="Candara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39CF5-BEB2-4530-8C59-5E634AD040EB}"/>
              </a:ext>
            </a:extLst>
          </p:cNvPr>
          <p:cNvSpPr txBox="1"/>
          <p:nvPr/>
        </p:nvSpPr>
        <p:spPr>
          <a:xfrm>
            <a:off x="1625600" y="3022600"/>
            <a:ext cx="3695700" cy="36933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ndara"/>
                <a:cs typeface="Calibri"/>
              </a:rPr>
              <a:t>Please take a few minutes and  write down a dream or wish you have for your child.</a:t>
            </a:r>
          </a:p>
          <a:p>
            <a:endParaRPr lang="en-US" sz="2400" b="1" dirty="0">
              <a:latin typeface="Candara"/>
              <a:cs typeface="Calibri"/>
            </a:endParaRPr>
          </a:p>
          <a:p>
            <a:endParaRPr lang="en-US" sz="2400" dirty="0">
              <a:latin typeface="Candara"/>
              <a:cs typeface="Calibri"/>
            </a:endParaRPr>
          </a:p>
          <a:p>
            <a:endParaRPr lang="en-US" dirty="0">
              <a:latin typeface="Cambria"/>
              <a:cs typeface="Calibri"/>
            </a:endParaRPr>
          </a:p>
          <a:p>
            <a:endParaRPr lang="en-US" dirty="0">
              <a:latin typeface="Cambria"/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9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BE21A7D6-7E47-47EA-8A80-9F21F6AD7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600" y="2741904"/>
            <a:ext cx="4597400" cy="3418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9248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192567" y="533400"/>
            <a:ext cx="5789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99FE-7C5C-4E0F-AF04-E476BD191C80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47999" y="751250"/>
            <a:ext cx="5789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 </a:t>
            </a:r>
            <a:endParaRPr lang="en-US" alt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90800" y="1447801"/>
            <a:ext cx="6849372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sz="2200" dirty="0"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2400" dirty="0">
                <a:latin typeface="Arial" charset="0"/>
              </a:rPr>
              <a:t> </a:t>
            </a:r>
            <a:endParaRPr lang="en-US" altLang="en-US" sz="2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2200" dirty="0">
                <a:latin typeface="Arial" charset="0"/>
              </a:rPr>
              <a:t> </a:t>
            </a:r>
            <a:endParaRPr lang="en-US" alt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sz="1800" dirty="0">
              <a:latin typeface="Arial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1800" b="1" dirty="0"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1800" b="1" dirty="0">
              <a:latin typeface="Arial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200399" y="903650"/>
            <a:ext cx="57896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OTHER CONSIDERATIONS FOR IEP</a:t>
            </a:r>
            <a:endParaRPr lang="en-US" altLang="en-U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81026861"/>
              </p:ext>
            </p:extLst>
          </p:nvPr>
        </p:nvGraphicFramePr>
        <p:xfrm>
          <a:off x="2749731" y="2303417"/>
          <a:ext cx="6925572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294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590800" y="1676400"/>
            <a:ext cx="7010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AutoNum type="arabicPeriod"/>
            </a:pPr>
            <a:endParaRPr lang="en-US" altLang="en-US" sz="2000" b="1" dirty="0"/>
          </a:p>
          <a:p>
            <a:pPr eaLnBrk="1" hangingPunct="1">
              <a:spcBef>
                <a:spcPct val="0"/>
              </a:spcBef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453641" y="304801"/>
            <a:ext cx="7467600" cy="120032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After the meeting – </a:t>
            </a:r>
          </a:p>
          <a:p>
            <a:pPr algn="ctr" eaLnBrk="1" hangingPunct="1">
              <a:defRPr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The Prior Written Notice (PWN)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99FE-7C5C-4E0F-AF04-E476BD191C80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14846" y="1149530"/>
            <a:ext cx="10593977" cy="416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en-US" altLang="en-US" sz="24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sz="24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(What) Action being proposed or refused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(Why) reasons proposed or refused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(How) Evaluations, records, etc. relied on in reaching the decision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Description of other options considered and why they were rejected, and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Information about parents’ procedural safeguards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en-US" sz="20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2000" dirty="0">
                <a:latin typeface="+mn-lt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55371" y="5748973"/>
            <a:ext cx="843860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en-US" sz="2400" i="1" dirty="0">
                <a:ea typeface="Tahoma" panose="020B0604030504040204" pitchFamily="34" charset="0"/>
                <a:cs typeface="Tahoma" panose="020B0604030504040204" pitchFamily="34" charset="0"/>
              </a:rPr>
              <a:t>“Prior” = After a decision is made, before it is implemented</a:t>
            </a:r>
            <a:r>
              <a:rPr lang="en-US" alt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741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45D051-2444-4A91-8715-745A8EB709F6}"/>
              </a:ext>
            </a:extLst>
          </p:cNvPr>
          <p:cNvSpPr txBox="1"/>
          <p:nvPr/>
        </p:nvSpPr>
        <p:spPr>
          <a:xfrm>
            <a:off x="4055491" y="640080"/>
            <a:ext cx="410631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AGE OF MAJORITY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FAD8B-FEC3-4784-A661-9080A686B9C9}"/>
              </a:ext>
            </a:extLst>
          </p:cNvPr>
          <p:cNvSpPr txBox="1"/>
          <p:nvPr/>
        </p:nvSpPr>
        <p:spPr>
          <a:xfrm>
            <a:off x="1541417" y="1881052"/>
            <a:ext cx="48724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Beginning not later than one year before the student reaches the age of eighteen, the IEP must include a statement that the student has been informed of the student's rights under the act, if any, that will transfer to  the student on reaching the age</a:t>
            </a:r>
          </a:p>
          <a:p>
            <a:r>
              <a:rPr lang="en-US" sz="2400" dirty="0"/>
              <a:t>of majority.</a:t>
            </a:r>
          </a:p>
          <a:p>
            <a:endParaRPr lang="en-US" sz="2400" dirty="0"/>
          </a:p>
          <a:p>
            <a:r>
              <a:rPr lang="en-US" sz="2400" i="1" dirty="0"/>
              <a:t>WAC 392-172A-03090</a:t>
            </a:r>
            <a:endParaRPr lang="en-US" sz="2400" dirty="0"/>
          </a:p>
        </p:txBody>
      </p:sp>
      <p:pic>
        <p:nvPicPr>
          <p:cNvPr id="6" name="Picture 5" descr="A picture containing clothing, shirt&#10;&#10;Description generated with very high confidence">
            <a:extLst>
              <a:ext uri="{FF2B5EF4-FFF2-40B4-BE49-F238E27FC236}">
                <a16:creationId xmlns:a16="http://schemas.microsoft.com/office/drawing/2014/main" id="{7862BE9A-3B8C-4807-9FCC-D25980E3C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78" y="1853292"/>
            <a:ext cx="3500301" cy="3500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9877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2A70A-2425-42CC-AF83-4E90DD2D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my child's IEP be changed?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6A0B3-2F2B-48B9-AE6D-531A14751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217" y="1495697"/>
            <a:ext cx="10162903" cy="2906486"/>
          </a:xfrm>
        </p:spPr>
        <p:txBody>
          <a:bodyPr/>
          <a:lstStyle/>
          <a:p>
            <a:pPr marL="114300" indent="0">
              <a:buNone/>
            </a:pPr>
            <a:r>
              <a:rPr lang="en-US" altLang="en-US" sz="2800" dirty="0"/>
              <a:t>A PARENT or other team member might ask for a meeting to discuss:</a:t>
            </a:r>
          </a:p>
          <a:p>
            <a:pPr marL="114300" indent="0">
              <a:buNone/>
            </a:pPr>
            <a:endParaRPr lang="en-US" altLang="en-US" sz="2800" dirty="0"/>
          </a:p>
          <a:p>
            <a:pPr lvl="2" indent="-342900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dirty="0"/>
              <a:t>Concerns about a student’s progress or behavior;</a:t>
            </a:r>
          </a:p>
          <a:p>
            <a:pPr lvl="2" indent="-342900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dirty="0"/>
              <a:t>New information about the student’s needs, abilities or challenges; </a:t>
            </a:r>
          </a:p>
          <a:p>
            <a:pPr lvl="2" indent="-342900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dirty="0"/>
              <a:t>Possible adjustments to a plan for increased inclusion</a:t>
            </a:r>
          </a:p>
          <a:p>
            <a:pPr lvl="1"/>
            <a:endParaRPr lang="en-US" dirty="0"/>
          </a:p>
        </p:txBody>
      </p:sp>
      <p:pic>
        <p:nvPicPr>
          <p:cNvPr id="6" name="Picture 5" descr="A picture containing indoor, table, wall, toy&#10;&#10;Description generated with very high confidence">
            <a:extLst>
              <a:ext uri="{FF2B5EF4-FFF2-40B4-BE49-F238E27FC236}">
                <a16:creationId xmlns:a16="http://schemas.microsoft.com/office/drawing/2014/main" id="{2E43291F-DF93-4043-82A7-14B260FCA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41" y="3938859"/>
            <a:ext cx="3238500" cy="2428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8689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05745537"/>
              </p:ext>
            </p:extLst>
          </p:nvPr>
        </p:nvGraphicFramePr>
        <p:xfrm>
          <a:off x="2438400" y="1295400"/>
          <a:ext cx="7010400" cy="427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362200" y="484323"/>
            <a:ext cx="7467600" cy="64633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How Do IEP Teams Work?</a:t>
            </a:r>
            <a:endParaRPr lang="en-US" altLang="en-US" sz="3600" b="1" dirty="0">
              <a:solidFill>
                <a:schemeClr val="accent6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99FE-7C5C-4E0F-AF04-E476BD191C80}" type="slidenum">
              <a:rPr lang="en-US" smtClean="0"/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7694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1EED7-FA94-4751-BE06-D807E82B9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Rights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05785F-C26D-4AF0-A4B5-DFF57BBD4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37835" y="124097"/>
            <a:ext cx="4593102" cy="6269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0269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2895600" y="1828800"/>
            <a:ext cx="701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04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buFont typeface="Arial" charset="0"/>
              <a:buNone/>
            </a:pPr>
            <a:r>
              <a:rPr lang="en-US" altLang="en-US" sz="2000">
                <a:latin typeface="Tahoma" pitchFamily="34" charset="0"/>
                <a:cs typeface="Tahoma" pitchFamily="34" charset="0"/>
              </a:rPr>
              <a:t> </a:t>
            </a:r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360023" y="497070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If we try and we still don’t agree…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7220" y="1928751"/>
            <a:ext cx="855225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2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Ask the IEP team to reconsider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postpone a change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until it has more information or further discussion</a:t>
            </a:r>
          </a:p>
          <a:p>
            <a:pPr marL="285750" indent="-285750">
              <a:spcBef>
                <a:spcPts val="2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Work out a plan with the IEP team to </a:t>
            </a: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take data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so the team can </a:t>
            </a: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review in a reasonable period of time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to see effects</a:t>
            </a:r>
          </a:p>
          <a:p>
            <a:pPr marL="285750" indent="-285750">
              <a:spcBef>
                <a:spcPts val="2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Seek help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in resolving the disagreement (e.g., advocate, liaison, </a:t>
            </a:r>
            <a:r>
              <a:rPr lang="en-US" sz="2400" dirty="0" err="1">
                <a:ea typeface="Tahoma" panose="020B0604030504040204" pitchFamily="34" charset="0"/>
                <a:cs typeface="Tahoma" panose="020B0604030504040204" pitchFamily="34" charset="0"/>
              </a:rPr>
              <a:t>ombuds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99FE-7C5C-4E0F-AF04-E476BD191C80}" type="slidenum">
              <a:rPr lang="en-US" smtClean="0"/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317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Who can help me during this process?</a:t>
            </a:r>
            <a:endParaRPr lang="en-US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1031967" y="1267097"/>
            <a:ext cx="7158444" cy="517289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of the Education </a:t>
            </a:r>
            <a:r>
              <a:rPr lang="en-US" altLang="en-US" b="1" dirty="0" err="1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Ombuds</a:t>
            </a:r>
            <a:r>
              <a:rPr lang="en-US" altLang="en-US" b="1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(OEO) 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1-866-297-2597  	</a:t>
            </a:r>
            <a:r>
              <a:rPr lang="en-US" altLang="en-US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www.oeo.wa.gov</a:t>
            </a:r>
            <a:r>
              <a:rPr lang="en-US" altLang="en-US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OSPI’s Special Education Parent Liaison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360-725-6075</a:t>
            </a:r>
          </a:p>
          <a:p>
            <a:pPr marL="365760" lvl="1" indent="0">
              <a:spcBef>
                <a:spcPct val="50000"/>
              </a:spcBef>
              <a:buNone/>
              <a:defRPr/>
            </a:pPr>
            <a:r>
              <a:rPr lang="en-US" altLang="en-US" sz="2200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http://www.k12.wa.us/SpecialEd/Families/Assistance.aspx</a:t>
            </a:r>
            <a:r>
              <a:rPr lang="en-US" altLang="en-US" sz="2200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Doors for Multicultural Families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253-216-4479 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https://www.multiculturalfamilies.org/</a:t>
            </a:r>
            <a:r>
              <a:rPr lang="en-US" altLang="en-US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2200" dirty="0">
              <a:latin typeface="Abadi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Abadi" panose="020B0604020202020204" pitchFamily="34" charset="0"/>
              </a:rPr>
              <a:t>Partnerships for Action Voices for Empowerment (PAVE) </a:t>
            </a:r>
          </a:p>
          <a:p>
            <a:pPr marL="114300" indent="0">
              <a:buNone/>
            </a:pPr>
            <a:r>
              <a:rPr lang="en-US" dirty="0">
                <a:latin typeface="Abadi" panose="020B0604020202020204" pitchFamily="34" charset="0"/>
              </a:rPr>
              <a:t>	(800) 5-PARENT (v/</a:t>
            </a:r>
            <a:r>
              <a:rPr lang="en-US" dirty="0" err="1">
                <a:latin typeface="Abadi" panose="020B0604020202020204" pitchFamily="34" charset="0"/>
              </a:rPr>
              <a:t>tty</a:t>
            </a:r>
            <a:r>
              <a:rPr lang="en-US" dirty="0">
                <a:latin typeface="Abadi" panose="020B0604020202020204" pitchFamily="34" charset="0"/>
              </a:rPr>
              <a:t>) </a:t>
            </a:r>
          </a:p>
          <a:p>
            <a:pPr marL="114300" indent="0">
              <a:buNone/>
            </a:pPr>
            <a:r>
              <a:rPr lang="en-US" dirty="0">
                <a:latin typeface="Abadi" panose="020B0604020202020204" pitchFamily="34" charset="0"/>
              </a:rPr>
              <a:t>           </a:t>
            </a:r>
            <a:r>
              <a:rPr lang="en-US" dirty="0">
                <a:latin typeface="Abadi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https://wapave.org/</a:t>
            </a:r>
            <a:r>
              <a:rPr lang="en-US" dirty="0">
                <a:latin typeface="Abadi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 of King County </a:t>
            </a:r>
            <a:r>
              <a:rPr lang="en-US" altLang="en-US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https://arcofkingcounty.org/</a:t>
            </a:r>
            <a:r>
              <a:rPr lang="en-US" altLang="en-US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Bellevue Special Needs PTSA</a:t>
            </a:r>
            <a:r>
              <a:rPr lang="en-US" altLang="en-US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https://www.bellevuespecialneedspta.com/</a:t>
            </a:r>
            <a:r>
              <a:rPr lang="en-US" altLang="en-US" dirty="0">
                <a:latin typeface="Abadi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  <a:buFont typeface="Arial" charset="0"/>
              <a:buNone/>
              <a:defRPr/>
            </a:pPr>
            <a:endParaRPr lang="en-US" alt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Font typeface="Arial" charset="0"/>
              <a:buNone/>
              <a:defRPr/>
            </a:pPr>
            <a:endParaRPr lang="en-US" altLang="en-US" sz="2000" b="1" dirty="0"/>
          </a:p>
          <a:p>
            <a:pPr>
              <a:defRPr/>
            </a:pPr>
            <a:endParaRPr lang="en-US" alt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E399FE-7C5C-4E0F-AF04-E476BD191C80}" type="slidenum">
              <a:rPr lang="en-US" smtClean="0"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382" y="1476103"/>
            <a:ext cx="1916714" cy="5031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454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>
            <a:extLst>
              <a:ext uri="{FF2B5EF4-FFF2-40B4-BE49-F238E27FC236}">
                <a16:creationId xmlns:a16="http://schemas.microsoft.com/office/drawing/2014/main" id="{EDA312E7-F749-4B54-B71F-FCDC4C48B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642517" y="302301"/>
            <a:ext cx="6032810" cy="5942381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Our goal is to – 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Cultivate partnerships with families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Informed, engaged parents and a supportive community are key to our success. Working together as collaborative partners, we can accomplish far more than we can alone.</a:t>
            </a:r>
          </a:p>
          <a:p>
            <a:pPr eaLnBrk="1" hangingPunct="1"/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A picture containing writing implement, stationary, pencil, crayon&#10;&#10;Description generated with very high confidence">
            <a:extLst>
              <a:ext uri="{FF2B5EF4-FFF2-40B4-BE49-F238E27FC236}">
                <a16:creationId xmlns:a16="http://schemas.microsoft.com/office/drawing/2014/main" id="{FECFEA7F-CE8A-4355-8E2F-A200BEC26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04" y="1605098"/>
            <a:ext cx="3084467" cy="30844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6D22-BCB3-4449-A87B-DABE457F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Feedback Form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FBBFBF-E0C8-49C1-856C-DCEF86B3B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3670" y="1600200"/>
            <a:ext cx="7414260" cy="480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23654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104E8C-36FE-4416-9571-7D3D83AD9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593942" y="-166550"/>
            <a:ext cx="2397761" cy="21668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C3D560-2626-4483-83FA-582A0F1762E1}"/>
              </a:ext>
            </a:extLst>
          </p:cNvPr>
          <p:cNvSpPr txBox="1"/>
          <p:nvPr/>
        </p:nvSpPr>
        <p:spPr>
          <a:xfrm>
            <a:off x="3124201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92C30-382F-45EE-B942-4F483FF46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90" y="1881050"/>
            <a:ext cx="11206310" cy="46765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E81234-054A-4BD5-855B-AAEA6DCA9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020" y="1828800"/>
            <a:ext cx="7066186" cy="274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03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0286F5-EF05-4703-A12E-19BE7E43038C}"/>
              </a:ext>
            </a:extLst>
          </p:cNvPr>
          <p:cNvSpPr/>
          <p:nvPr/>
        </p:nvSpPr>
        <p:spPr>
          <a:xfrm>
            <a:off x="1449978" y="1862019"/>
            <a:ext cx="9496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Please pick up a small reminder that......</a:t>
            </a:r>
          </a:p>
          <a:p>
            <a:pPr marL="11430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1430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1430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1430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1430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1430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14300" indent="0">
              <a:buNone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14300" indent="0">
              <a:buNone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1430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involved and supportive parents are lifesavers for their children</a:t>
            </a:r>
            <a:r>
              <a:rPr lang="en-US" sz="2400" b="1" dirty="0">
                <a:latin typeface="Candara"/>
                <a:ea typeface="Cambria" panose="02040503050406030204" pitchFamily="18" charset="0"/>
                <a:cs typeface="Calibri"/>
              </a:rPr>
              <a:t>!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9CAEFD-7002-481C-BC1B-710DB9F2ABE6}"/>
              </a:ext>
            </a:extLst>
          </p:cNvPr>
          <p:cNvSpPr/>
          <p:nvPr/>
        </p:nvSpPr>
        <p:spPr>
          <a:xfrm>
            <a:off x="3761114" y="605637"/>
            <a:ext cx="509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</a:rPr>
              <a:t>Thank you for joining us!</a:t>
            </a:r>
          </a:p>
        </p:txBody>
      </p:sp>
      <p:pic>
        <p:nvPicPr>
          <p:cNvPr id="4" name="Picture 4" descr="A picture containing donut, doughnut, indoor&#10;&#10;Description generated with high confidence">
            <a:extLst>
              <a:ext uri="{FF2B5EF4-FFF2-40B4-BE49-F238E27FC236}">
                <a16:creationId xmlns:a16="http://schemas.microsoft.com/office/drawing/2014/main" id="{B659B0BE-D5B2-4BF8-9D5E-873421BA0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78449" y="2563986"/>
            <a:ext cx="4330700" cy="2114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741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971800" y="1600201"/>
            <a:ext cx="7010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altLang="en-US" sz="22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altLang="en-US" sz="2800" dirty="0">
              <a:latin typeface="+mn-lt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800" dirty="0">
                <a:latin typeface="+mn-lt"/>
                <a:cs typeface="Tahoma" pitchFamily="34" charset="0"/>
              </a:rPr>
              <a:t>The purpose of this law is “…to ensure that </a:t>
            </a:r>
            <a:r>
              <a:rPr lang="en-US" altLang="en-US" sz="2800" b="1" i="1" dirty="0">
                <a:latin typeface="+mn-lt"/>
                <a:cs typeface="Tahoma" pitchFamily="34" charset="0"/>
              </a:rPr>
              <a:t>all</a:t>
            </a:r>
            <a:r>
              <a:rPr lang="en-US" altLang="en-US" sz="2800" dirty="0">
                <a:latin typeface="+mn-lt"/>
                <a:cs typeface="Tahoma" pitchFamily="34" charset="0"/>
              </a:rPr>
              <a:t> children with disabilities have available to them </a:t>
            </a:r>
            <a:r>
              <a:rPr lang="en-US" altLang="en-US" sz="2800" b="1" dirty="0">
                <a:latin typeface="+mn-lt"/>
                <a:cs typeface="Tahoma" pitchFamily="34" charset="0"/>
              </a:rPr>
              <a:t>a free appropriate public education</a:t>
            </a:r>
            <a:r>
              <a:rPr lang="en-US" altLang="en-US" sz="2800" dirty="0">
                <a:latin typeface="+mn-lt"/>
                <a:cs typeface="Tahoma" pitchFamily="34" charset="0"/>
              </a:rPr>
              <a:t>… designed to meet their </a:t>
            </a:r>
            <a:r>
              <a:rPr lang="en-US" altLang="en-US" sz="2800" b="1" dirty="0">
                <a:latin typeface="+mn-lt"/>
                <a:cs typeface="Tahoma" pitchFamily="34" charset="0"/>
              </a:rPr>
              <a:t>unique needs </a:t>
            </a:r>
            <a:r>
              <a:rPr lang="en-US" altLang="en-US" sz="2800" dirty="0">
                <a:latin typeface="+mn-lt"/>
                <a:cs typeface="Tahoma" pitchFamily="34" charset="0"/>
              </a:rPr>
              <a:t>and </a:t>
            </a:r>
            <a:r>
              <a:rPr lang="en-US" altLang="en-US" sz="2800" b="1" dirty="0">
                <a:latin typeface="+mn-lt"/>
                <a:cs typeface="Tahoma" pitchFamily="34" charset="0"/>
              </a:rPr>
              <a:t>prepare them for further education, employment, and independent living.” </a:t>
            </a:r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20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altLang="en-US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371599" y="953589"/>
            <a:ext cx="10241280" cy="52322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INDIVIDUALS WITH DISABILITIES EDUCATION ACT (IDEA)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99FE-7C5C-4E0F-AF04-E476BD191C80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18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DECB-BB84-4621-9BA8-1064AC9D7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2" y="1286693"/>
            <a:ext cx="10363200" cy="4800600"/>
          </a:xfrm>
        </p:spPr>
        <p:txBody>
          <a:bodyPr/>
          <a:lstStyle/>
          <a:p>
            <a:pPr marL="85725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sticky note">
            <a:extLst>
              <a:ext uri="{FF2B5EF4-FFF2-40B4-BE49-F238E27FC236}">
                <a16:creationId xmlns:a16="http://schemas.microsoft.com/office/drawing/2014/main" id="{BC998BB0-99A7-40C5-ABA3-67D1F0E83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77" y="2541816"/>
            <a:ext cx="5788476" cy="385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3E2851-8D70-4ED7-824D-D05D0C3E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Special 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C27B2-BCF9-42F6-968A-3931987C7683}"/>
              </a:ext>
            </a:extLst>
          </p:cNvPr>
          <p:cNvSpPr txBox="1"/>
          <p:nvPr/>
        </p:nvSpPr>
        <p:spPr>
          <a:xfrm>
            <a:off x="1214845" y="2220686"/>
            <a:ext cx="5695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On a post-it write something you’d like to learn about Special Education.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865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DAAD8B-6E81-46F4-94E4-44D475F2245B}"/>
              </a:ext>
            </a:extLst>
          </p:cNvPr>
          <p:cNvSpPr txBox="1"/>
          <p:nvPr/>
        </p:nvSpPr>
        <p:spPr>
          <a:xfrm>
            <a:off x="1828799" y="838200"/>
            <a:ext cx="7485017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  <a:cs typeface="Calibri"/>
              </a:rPr>
              <a:t>PRE-REFERRAL in a school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4536E4-D3F8-4A5F-8DF4-2CA46F84E86E}"/>
              </a:ext>
            </a:extLst>
          </p:cNvPr>
          <p:cNvSpPr txBox="1"/>
          <p:nvPr/>
        </p:nvSpPr>
        <p:spPr>
          <a:xfrm>
            <a:off x="1913707" y="2228305"/>
            <a:ext cx="9450977" cy="26776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libri"/>
              </a:rPr>
              <a:t>If a child is not progressing within the general education setting – </a:t>
            </a:r>
          </a:p>
          <a:p>
            <a:endParaRPr lang="en-US" sz="2400" dirty="0">
              <a:latin typeface="Candara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libri"/>
              </a:rPr>
              <a:t>Additional supports will be provided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libri"/>
              </a:rPr>
              <a:t>Data collected and progress reviewed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libri"/>
              </a:rPr>
              <a:t>If there is not enough positive response a referral may be made to the school evaluation team</a:t>
            </a:r>
          </a:p>
          <a:p>
            <a:endParaRPr lang="en-US" sz="2400" dirty="0">
              <a:latin typeface="Candara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28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793603" y="2198551"/>
            <a:ext cx="3060700" cy="310854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en-US" sz="2800" dirty="0">
                <a:latin typeface="+mn-lt"/>
                <a:cs typeface="Tahoma" pitchFamily="34" charset="0"/>
              </a:rPr>
              <a:t>Parents must give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  <a:t>informed written consent </a:t>
            </a:r>
            <a:r>
              <a:rPr lang="en-US" altLang="en-US" sz="2800" dirty="0">
                <a:latin typeface="+mn-lt"/>
                <a:cs typeface="Tahoma" pitchFamily="34" charset="0"/>
              </a:rPr>
              <a:t>before a child may be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  <a:t>evaluated</a:t>
            </a:r>
            <a:r>
              <a:rPr lang="en-US" altLang="en-US" sz="2800" dirty="0">
                <a:latin typeface="+mn-lt"/>
                <a:cs typeface="Tahoma" pitchFamily="34" charset="0"/>
              </a:rPr>
              <a:t> and before the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  <a:t>initial IEP </a:t>
            </a:r>
            <a:r>
              <a:rPr lang="en-US" altLang="en-US" sz="2800" dirty="0">
                <a:latin typeface="+mn-lt"/>
                <a:cs typeface="Tahoma" pitchFamily="34" charset="0"/>
              </a:rPr>
              <a:t>is implemented.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99FE-7C5C-4E0F-AF04-E476BD191C8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368658" y="484323"/>
            <a:ext cx="7467600" cy="64633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PARENTS’ CONSENT</a:t>
            </a:r>
            <a:endParaRPr lang="en-US" altLang="en-US" sz="3600" b="1" dirty="0">
              <a:solidFill>
                <a:schemeClr val="accent6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9782" y="1413900"/>
            <a:ext cx="656181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cs typeface="Tahoma" pitchFamily="34" charset="0"/>
              </a:rPr>
              <a:t>Informed Consent </a:t>
            </a:r>
            <a:r>
              <a:rPr lang="en-US" altLang="en-US" sz="2400" dirty="0">
                <a:cs typeface="Tahoma" pitchFamily="34" charset="0"/>
              </a:rPr>
              <a:t>means the parent: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en-US" sz="2400" dirty="0">
                <a:cs typeface="Tahoma" pitchFamily="34" charset="0"/>
              </a:rPr>
              <a:t>Is fully informed in his or her </a:t>
            </a:r>
            <a:r>
              <a:rPr lang="en-US" altLang="en-US" sz="2400" b="1" dirty="0">
                <a:cs typeface="Tahoma" pitchFamily="34" charset="0"/>
              </a:rPr>
              <a:t>native language </a:t>
            </a:r>
            <a:r>
              <a:rPr lang="en-US" altLang="en-US" sz="2400" dirty="0">
                <a:cs typeface="Tahoma" pitchFamily="34" charset="0"/>
              </a:rPr>
              <a:t>or other mode of communication,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US" altLang="en-US" sz="2400" dirty="0">
              <a:cs typeface="Tahoma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en-US" sz="2400" dirty="0">
                <a:cs typeface="Tahoma" pitchFamily="34" charset="0"/>
              </a:rPr>
              <a:t>understands and agrees </a:t>
            </a:r>
            <a:r>
              <a:rPr lang="en-US" altLang="en-US" sz="2400" b="1" dirty="0">
                <a:cs typeface="Tahoma" pitchFamily="34" charset="0"/>
              </a:rPr>
              <a:t>in writing </a:t>
            </a:r>
            <a:r>
              <a:rPr lang="en-US" altLang="en-US" sz="2400" dirty="0">
                <a:cs typeface="Tahoma" pitchFamily="34" charset="0"/>
              </a:rPr>
              <a:t>to the evaluation, or initiation of services,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US" altLang="en-US" sz="2400" dirty="0">
              <a:cs typeface="Tahoma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en-US" sz="2400" dirty="0">
                <a:cs typeface="Tahoma" pitchFamily="34" charset="0"/>
              </a:rPr>
              <a:t>understands that the granting of consent is voluntary and </a:t>
            </a:r>
            <a:r>
              <a:rPr lang="en-US" altLang="en-US" sz="2400" b="1" dirty="0">
                <a:cs typeface="Tahoma" pitchFamily="34" charset="0"/>
              </a:rPr>
              <a:t>may be revoked </a:t>
            </a:r>
            <a:r>
              <a:rPr lang="en-US" altLang="en-US" sz="2400" dirty="0">
                <a:cs typeface="Tahoma" pitchFamily="34" charset="0"/>
              </a:rPr>
              <a:t>at any time. 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11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99FE-7C5C-4E0F-AF04-E476BD191C80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0790973"/>
              </p:ext>
            </p:extLst>
          </p:nvPr>
        </p:nvGraphicFramePr>
        <p:xfrm>
          <a:off x="1431470" y="2049418"/>
          <a:ext cx="10521043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8170A08-B41E-4DB9-896F-02AA50FA656F}"/>
              </a:ext>
            </a:extLst>
          </p:cNvPr>
          <p:cNvSpPr txBox="1">
            <a:spLocks/>
          </p:cNvSpPr>
          <p:nvPr/>
        </p:nvSpPr>
        <p:spPr>
          <a:xfrm>
            <a:off x="2220685" y="367937"/>
            <a:ext cx="8360229" cy="1096962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 kern="1200" spc="-75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457200" algn="l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Cambria" panose="02040503050406030204" pitchFamily="18" charset="0"/>
              </a:defRPr>
            </a:lvl6pPr>
            <a:lvl7pPr marL="914400" algn="l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Cambria" panose="02040503050406030204" pitchFamily="18" charset="0"/>
              </a:defRPr>
            </a:lvl7pPr>
            <a:lvl8pPr marL="1371600" algn="l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Cambria" panose="02040503050406030204" pitchFamily="18" charset="0"/>
              </a:defRPr>
            </a:lvl8pPr>
            <a:lvl9pPr marL="1828800" algn="l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Cambria" panose="02040503050406030204" pitchFamily="18" charset="0"/>
              </a:defRPr>
            </a:lvl9pPr>
          </a:lstStyle>
          <a:p>
            <a:pPr algn="ctr"/>
            <a:r>
              <a:rPr lang="en-US" sz="3200" dirty="0"/>
              <a:t>How is a decision made about my child's eligibility for special education?</a:t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2944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d76b4480555321759e66e6c6df1ecfae&quot;,&quot;LanguageCode&quot;:&quot;en-US&quot;,&quot;SlideGuids&quot;:[&quot;136d5785-e5fa-4144-b364-ae746429e1ae&quot;,&quot;835db7dd-e8a5-426b-8870-8d3f0640dc87&quot;,&quot;a89c72b9-5e87-4a16-ad36-b97ea810122f&quot;,&quot;dad17b94-a5f5-4c72-baa4-12d00f7a484a&quot;,&quot;1dd2bc21-3b28-493d-958e-079aff807ffe&quot;,&quot;a6666da2-609e-4b9c-b722-2c88af6b3dce&quot;,&quot;0ecb78a8-e95b-4ed9-a486-b6b7eb7cd9c2&quot;,&quot;9897e9ca-b0fe-48d2-a410-906125f1827f&quot;,&quot;8445d73c-34a8-47d4-b2e7-8902f815737e&quot;,&quot;acf30590-2450-42b2-953a-a12524a1fac4&quot;,&quot;9eb36e43-972a-491c-a8c1-611ff115948f&quot;,&quot;535b7148-8f3b-4b38-a63e-08640639b7c5&quot;,&quot;95e62b0a-9835-44e1-bef9-e0c48120ce2a&quot;,&quot;fb474ff0-cc62-4af6-bc42-3d9ed15698fb&quot;,&quot;3b9eb81f-ba55-4b6f-921f-daab5bdc13a6&quot;,&quot;b7574279-8fb6-444a-95ca-093415dd8e5a&quot;,&quot;ba99561e-cd3b-41eb-bcf8-bf1ef8682540&quot;,&quot;a8cc29f8-d94b-4c50-abbe-511e7ad6b114&quot;,&quot;ff23a6eb-ee24-4b84-a6e5-930410e248a6&quot;,&quot;1252e001-df51-4e65-b06d-cde0f886742c&quot;,&quot;4322698d-bc70-4947-ba1d-db6bc4f638a6&quot;,&quot;bf7b0846-5860-438b-8f44-ebb1bb056565&quot;,&quot;5271f387-1f55-4c5a-9748-eb47d49bef10&quot;,&quot;10c4d55f-c0ae-469b-b857-f586df3616e5&quot;,&quot;987b2017-888f-41a3-9ac0-389fd10aca65&quot;,&quot;c0ce0add-8562-496d-bd16-c2ee9a4858fa&quot;,&quot;261d6fd7-01b3-4283-90d2-924795ff6ae2&quot;,&quot;451e7266-f297-41fb-b5ec-511ddad559ee&quot;,&quot;cc0ddc94-6cea-4975-a6f4-87bebd2215c4&quot;,&quot;f363e53c-a0d5-42f8-b0ca-9db9fc64deae&quot;,&quot;643a4fbf-c792-44cf-b6db-2ba6fc644d7d&quot;,&quot;c094a1af-4f48-4040-969c-2127e25cfd88&quot;,&quot;085bf93b-a914-42e0-84c6-461760c46024&quot;,&quot;38f3da39-467c-4ba0-a2a8-81f62bd29bba&quot;],&quot;TimeStamp&quot;:&quot;2019-04-05T10:37:45.4632944-07:00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445d73c-34a8-47d4-b2e7-8902f815737e&quot;,&quot;TimeStamp&quot;:&quot;2019-04-05T10:37:45.4593048-07:00&quot;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eb36e43-972a-491c-a8c1-611ff115948f&quot;,&quot;TimeStamp&quot;:&quot;2019-04-05T10:37:45.4593048-07:00&quot;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535b7148-8f3b-4b38-a63e-08640639b7c5&quot;,&quot;TimeStamp&quot;:&quot;2019-04-05T10:37:45.4593048-07:00&quot;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5e62b0a-9835-44e1-bef9-e0c48120ce2a&quot;,&quot;TimeStamp&quot;:&quot;2019-04-05T10:37:45.4593048-07:00&quot;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fb474ff0-cc62-4af6-bc42-3d9ed15698fb&quot;,&quot;TimeStamp&quot;:&quot;2019-04-05T10:37:45.4603504-07:00&quot;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3b9eb81f-ba55-4b6f-921f-daab5bdc13a6&quot;,&quot;TimeStamp&quot;:&quot;2019-04-05T10:37:45.4603504-07:00&quot;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b7574279-8fb6-444a-95ca-093415dd8e5a&quot;,&quot;TimeStamp&quot;:&quot;2019-04-05T10:37:45.4603504-07:00&quot;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ba99561e-cd3b-41eb-bcf8-bf1ef8682540&quot;,&quot;TimeStamp&quot;:&quot;2019-04-05T10:37:45.4603504-07:00&quot;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a8cc29f8-d94b-4c50-abbe-511e7ad6b114&quot;,&quot;TimeStamp&quot;:&quot;2019-04-05T10:37:45.4603504-07:00&quot;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ff23a6eb-ee24-4b84-a6e5-930410e248a6&quot;,&quot;TimeStamp&quot;:&quot;2019-04-05T10:37:45.4603504-07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136d5785-e5fa-4144-b364-ae746429e1ae&quot;,&quot;TimeStamp&quot;:&quot;2019-04-05T10:37:45.408444-07:00&quot;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1252e001-df51-4e65-b06d-cde0f886742c&quot;,&quot;TimeStamp&quot;:&quot;2019-04-05T10:37:45.4603504-07:00&quot;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10c4d55f-c0ae-469b-b857-f586df3616e5&quot;,&quot;TimeStamp&quot;:&quot;2019-04-05T10:37:45.4618162-07:00&quot;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4322698d-bc70-4947-ba1d-db6bc4f638a6&quot;,&quot;TimeStamp&quot;:&quot;2019-04-05T10:37:45.4612998-07:00&quot;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bf7b0846-5860-438b-8f44-ebb1bb056565&quot;,&quot;TimeStamp&quot;:&quot;2019-04-05T10:37:45.4612998-07:00&quot;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5271f387-1f55-4c5a-9748-eb47d49bef10&quot;,&quot;TimeStamp&quot;:&quot;2019-04-05T10:37:45.4612998-07:00&quot;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87b2017-888f-41a3-9ac0-389fd10aca65&quot;,&quot;TimeStamp&quot;:&quot;2019-04-05T10:37:45.4618162-07:00&quot;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61d6fd7-01b3-4283-90d2-924795ff6ae2&quot;,&quot;TimeStamp&quot;:&quot;2019-04-05T10:37:45.4618162-07:00&quot;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c0ce0add-8562-496d-bd16-c2ee9a4858fa&quot;,&quot;TimeStamp&quot;:&quot;2019-04-05T10:37:45.4618162-07:00&quot;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451e7266-f297-41fb-b5ec-511ddad559ee&quot;,&quot;TimeStamp&quot;:&quot;2019-04-05T10:37:45.4622963-07:00&quot;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cc0ddc94-6cea-4975-a6f4-87bebd2215c4&quot;,&quot;TimeStamp&quot;:&quot;2019-04-05T10:37:45.4622963-07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a89c72b9-5e87-4a16-ad36-b97ea810122f&quot;,&quot;TimeStamp&quot;:&quot;2019-04-05T10:37:45.4583072-07:00&quot;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f363e53c-a0d5-42f8-b0ca-9db9fc64deae&quot;,&quot;TimeStamp&quot;:&quot;2019-04-05T10:37:45.4622963-07:00&quot;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643a4fbf-c792-44cf-b6db-2ba6fc644d7d&quot;,&quot;TimeStamp&quot;:&quot;2019-04-05T10:37:45.4622963-07:00&quot;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c094a1af-4f48-4040-969c-2127e25cfd88&quot;,&quot;TimeStamp&quot;:&quot;2019-04-05T10:37:45.4622963-07:00&quot;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085bf93b-a914-42e0-84c6-461760c46024&quot;,&quot;TimeStamp&quot;:&quot;2019-03-22T12:29:58.1752076-07:00&quot;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38f3da39-467c-4ba0-a2a8-81f62bd29bba&quot;,&quot;TimeStamp&quot;:&quot;2019-04-05T10:37:45.4630313-07:00&quot;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35db7dd-e8a5-426b-8870-8d3f0640dc87&quot;,&quot;TimeStamp&quot;:&quot;2019-03-22T12:29:58.1702208-07:00&quot;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ad17b94-a5f5-4c72-baa4-12d00f7a484a&quot;,&quot;TimeStamp&quot;:&quot;2019-04-05T10:37:45.4583072-07:00&quot;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1dd2bc21-3b28-493d-958e-079aff807ffe&quot;,&quot;TimeStamp&quot;:&quot;2019-04-05T10:37:45.4591789-07:00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a6666da2-609e-4b9c-b722-2c88af6b3dce&quot;,&quot;TimeStamp&quot;:&quot;2019-04-05T10:37:45.4593048-07:00&quot;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0ecb78a8-e95b-4ed9-a486-b6b7eb7cd9c2&quot;,&quot;TimeStamp&quot;:&quot;2019-03-22T12:29:58.1712183-07:00&quot;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acf30590-2450-42b2-953a-a12524a1fac4&quot;,&quot;TimeStamp&quot;:&quot;2019-04-05T10:37:45.4593048-07:00&quot;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A7A4156-F61B-431C-98A8-02632371C5D7}" vid="{A5A711CF-D42A-4E25-9577-EA6FBD09D333}"/>
    </a:ext>
  </a:extLst>
</a:theme>
</file>

<file path=ppt/theme/theme2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1973</TotalTime>
  <Words>1459</Words>
  <Application>Microsoft Office PowerPoint</Application>
  <PresentationFormat>Widescreen</PresentationFormat>
  <Paragraphs>317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Abadi</vt:lpstr>
      <vt:lpstr>Arial</vt:lpstr>
      <vt:lpstr>Arial</vt:lpstr>
      <vt:lpstr>Calibri</vt:lpstr>
      <vt:lpstr>Cambria</vt:lpstr>
      <vt:lpstr>Candara</vt:lpstr>
      <vt:lpstr>Geneva</vt:lpstr>
      <vt:lpstr>Tahoma</vt:lpstr>
      <vt:lpstr>Trebuchet MS</vt:lpstr>
      <vt:lpstr>Wingdings</vt:lpstr>
      <vt:lpstr>Theme1</vt:lpstr>
      <vt:lpstr>Adjacency</vt:lpstr>
      <vt:lpstr>WELCOME   To the Bellevue School District  and  Special Needs PTA Parent Workshop –   Understanding Special Education    </vt:lpstr>
      <vt:lpstr>Credit to - </vt:lpstr>
      <vt:lpstr>Parent Wish</vt:lpstr>
      <vt:lpstr>PowerPoint Presentation</vt:lpstr>
      <vt:lpstr>PowerPoint Presentation</vt:lpstr>
      <vt:lpstr>Special Education</vt:lpstr>
      <vt:lpstr>PowerPoint Presentation</vt:lpstr>
      <vt:lpstr>PowerPoint Presentation</vt:lpstr>
      <vt:lpstr>PowerPoint Presentation</vt:lpstr>
      <vt:lpstr>Timeline </vt:lpstr>
      <vt:lpstr>So my child has been found eligible for special education. What next? </vt:lpstr>
      <vt:lpstr>PowerPoint Presentation</vt:lpstr>
      <vt:lpstr>PowerPoint Presentation</vt:lpstr>
      <vt:lpstr>PowerPoint Presentation</vt:lpstr>
      <vt:lpstr>What should I do before the IEP meeting? </vt:lpstr>
      <vt:lpstr>A parent’s role at the IEP meeting is to:</vt:lpstr>
      <vt:lpstr>What happens during an IEP meeting?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my child's IEP be changed? </vt:lpstr>
      <vt:lpstr>PowerPoint Presentation</vt:lpstr>
      <vt:lpstr>Your Rights</vt:lpstr>
      <vt:lpstr>PowerPoint Presentation</vt:lpstr>
      <vt:lpstr>Who can help me during this process?</vt:lpstr>
      <vt:lpstr>PowerPoint Presentation</vt:lpstr>
      <vt:lpstr>Workshop Feedback Form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Gilkey, Katherine T</dc:creator>
  <cp:lastModifiedBy>Gilkey, Katherine T</cp:lastModifiedBy>
  <cp:revision>13</cp:revision>
  <cp:lastPrinted>2019-04-23T20:33:56Z</cp:lastPrinted>
  <dcterms:created xsi:type="dcterms:W3CDTF">2019-03-04T22:50:19Z</dcterms:created>
  <dcterms:modified xsi:type="dcterms:W3CDTF">2019-11-14T03:32:47Z</dcterms:modified>
</cp:coreProperties>
</file>