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4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8"/>
  </p:notesMasterIdLst>
  <p:sldIdLst>
    <p:sldId id="256" r:id="rId5"/>
    <p:sldId id="274" r:id="rId6"/>
    <p:sldId id="275" r:id="rId7"/>
    <p:sldId id="273" r:id="rId8"/>
    <p:sldId id="258" r:id="rId9"/>
    <p:sldId id="286" r:id="rId10"/>
    <p:sldId id="281" r:id="rId11"/>
    <p:sldId id="283" r:id="rId12"/>
    <p:sldId id="282" r:id="rId13"/>
    <p:sldId id="284" r:id="rId14"/>
    <p:sldId id="290" r:id="rId15"/>
    <p:sldId id="289" r:id="rId16"/>
    <p:sldId id="285" r:id="rId17"/>
    <p:sldId id="287" r:id="rId18"/>
    <p:sldId id="288" r:id="rId19"/>
    <p:sldId id="259" r:id="rId20"/>
    <p:sldId id="300" r:id="rId21"/>
    <p:sldId id="277" r:id="rId22"/>
    <p:sldId id="278" r:id="rId23"/>
    <p:sldId id="263" r:id="rId24"/>
    <p:sldId id="262" r:id="rId25"/>
    <p:sldId id="264" r:id="rId26"/>
    <p:sldId id="280" r:id="rId27"/>
    <p:sldId id="298" r:id="rId28"/>
    <p:sldId id="265" r:id="rId29"/>
    <p:sldId id="26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61" r:id="rId38"/>
    <p:sldId id="301" r:id="rId39"/>
    <p:sldId id="267" r:id="rId40"/>
    <p:sldId id="302" r:id="rId41"/>
    <p:sldId id="266" r:id="rId42"/>
    <p:sldId id="272" r:id="rId43"/>
    <p:sldId id="269" r:id="rId44"/>
    <p:sldId id="268" r:id="rId45"/>
    <p:sldId id="276" r:id="rId46"/>
    <p:sldId id="303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7FA84D-CD64-8DD8-3F72-1FC7C69DB682}" v="2158" dt="2020-12-15T00:37:19.545"/>
    <p1510:client id="{D2A316A2-1C4C-44C3-9B85-3A981FD345F1}" v="289" dt="2020-12-11T17:08:51.883"/>
    <p1510:client id="{DE7C4573-FBC6-4DC7-BDFF-043EF382DDAE}" v="1" dt="2020-12-15T01:58:35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BCC81-A2FA-4F1C-9F75-4532AD04311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CE95996-F6E8-4FB3-B1D3-B46E864C5B00}">
      <dgm:prSet/>
      <dgm:spPr/>
      <dgm:t>
        <a:bodyPr/>
        <a:lstStyle/>
        <a:p>
          <a:r>
            <a:rPr lang="en-US" b="1"/>
            <a:t>Part 1: Workspace set-up strategies</a:t>
          </a:r>
        </a:p>
      </dgm:t>
    </dgm:pt>
    <dgm:pt modelId="{65ABD367-B7EE-435C-B614-428DC48F5413}" type="parTrans" cxnId="{BBDBEC49-1686-48C1-AAEB-F76996112585}">
      <dgm:prSet/>
      <dgm:spPr/>
      <dgm:t>
        <a:bodyPr/>
        <a:lstStyle/>
        <a:p>
          <a:endParaRPr lang="en-US"/>
        </a:p>
      </dgm:t>
    </dgm:pt>
    <dgm:pt modelId="{64A7C867-AC8C-43D4-A42B-331D83EE2141}" type="sibTrans" cxnId="{BBDBEC49-1686-48C1-AAEB-F76996112585}">
      <dgm:prSet/>
      <dgm:spPr/>
      <dgm:t>
        <a:bodyPr/>
        <a:lstStyle/>
        <a:p>
          <a:endParaRPr lang="en-US"/>
        </a:p>
      </dgm:t>
    </dgm:pt>
    <dgm:pt modelId="{CB17C211-C365-46BC-8826-114CDE2BEF25}">
      <dgm:prSet/>
      <dgm:spPr/>
      <dgm:t>
        <a:bodyPr/>
        <a:lstStyle/>
        <a:p>
          <a:r>
            <a:rPr lang="en-US" b="1"/>
            <a:t>Part 2: Prompting strategies </a:t>
          </a:r>
        </a:p>
      </dgm:t>
    </dgm:pt>
    <dgm:pt modelId="{9DAEF2A0-BCFD-4541-9434-904B8F404276}" type="parTrans" cxnId="{CD9891DD-A83F-4D26-8DFD-92B3CD3207F1}">
      <dgm:prSet/>
      <dgm:spPr/>
      <dgm:t>
        <a:bodyPr/>
        <a:lstStyle/>
        <a:p>
          <a:endParaRPr lang="en-US"/>
        </a:p>
      </dgm:t>
    </dgm:pt>
    <dgm:pt modelId="{5BD20373-CECD-4971-AC2C-829BE42D3C90}" type="sibTrans" cxnId="{CD9891DD-A83F-4D26-8DFD-92B3CD3207F1}">
      <dgm:prSet/>
      <dgm:spPr/>
      <dgm:t>
        <a:bodyPr/>
        <a:lstStyle/>
        <a:p>
          <a:endParaRPr lang="en-US"/>
        </a:p>
      </dgm:t>
    </dgm:pt>
    <dgm:pt modelId="{611F82D3-3F98-4D6F-869D-29992E561FC9}">
      <dgm:prSet/>
      <dgm:spPr/>
      <dgm:t>
        <a:bodyPr/>
        <a:lstStyle/>
        <a:p>
          <a:r>
            <a:rPr lang="en-US" b="1"/>
            <a:t>Part 3: Preventative strategies </a:t>
          </a:r>
        </a:p>
      </dgm:t>
    </dgm:pt>
    <dgm:pt modelId="{BF3284D3-FA9A-421A-8C57-A09E3438CF21}" type="parTrans" cxnId="{D5FB29ED-F973-4A85-AF09-76505FDD7903}">
      <dgm:prSet/>
      <dgm:spPr/>
      <dgm:t>
        <a:bodyPr/>
        <a:lstStyle/>
        <a:p>
          <a:endParaRPr lang="en-US"/>
        </a:p>
      </dgm:t>
    </dgm:pt>
    <dgm:pt modelId="{4B7FA6DE-62B0-4B2E-9C3D-FB539D76C901}" type="sibTrans" cxnId="{D5FB29ED-F973-4A85-AF09-76505FDD7903}">
      <dgm:prSet/>
      <dgm:spPr/>
      <dgm:t>
        <a:bodyPr/>
        <a:lstStyle/>
        <a:p>
          <a:endParaRPr lang="en-US"/>
        </a:p>
      </dgm:t>
    </dgm:pt>
    <dgm:pt modelId="{C9D51822-E739-4F7C-80D6-C7017B2C820B}">
      <dgm:prSet/>
      <dgm:spPr/>
      <dgm:t>
        <a:bodyPr/>
        <a:lstStyle/>
        <a:p>
          <a:r>
            <a:rPr lang="en-US" b="1"/>
            <a:t>Part 4: Reward strategies </a:t>
          </a:r>
        </a:p>
      </dgm:t>
    </dgm:pt>
    <dgm:pt modelId="{44613351-C041-4617-9A41-835BC5874DE0}" type="parTrans" cxnId="{D24620E8-EB8B-4B67-922D-C849DA2330C3}">
      <dgm:prSet/>
      <dgm:spPr/>
      <dgm:t>
        <a:bodyPr/>
        <a:lstStyle/>
        <a:p>
          <a:endParaRPr lang="en-US"/>
        </a:p>
      </dgm:t>
    </dgm:pt>
    <dgm:pt modelId="{2B91931E-6CB7-43B1-8708-64C02EE99378}" type="sibTrans" cxnId="{D24620E8-EB8B-4B67-922D-C849DA2330C3}">
      <dgm:prSet/>
      <dgm:spPr/>
      <dgm:t>
        <a:bodyPr/>
        <a:lstStyle/>
        <a:p>
          <a:endParaRPr lang="en-US"/>
        </a:p>
      </dgm:t>
    </dgm:pt>
    <dgm:pt modelId="{26044CC8-B077-4C60-A8F8-A2A0AF712D9F}" type="pres">
      <dgm:prSet presAssocID="{8DDBCC81-A2FA-4F1C-9F75-4532AD043119}" presName="linear" presStyleCnt="0">
        <dgm:presLayoutVars>
          <dgm:dir/>
          <dgm:animLvl val="lvl"/>
          <dgm:resizeHandles val="exact"/>
        </dgm:presLayoutVars>
      </dgm:prSet>
      <dgm:spPr/>
    </dgm:pt>
    <dgm:pt modelId="{48844673-72C2-4C59-8AA7-85A04B86D437}" type="pres">
      <dgm:prSet presAssocID="{ACE95996-F6E8-4FB3-B1D3-B46E864C5B00}" presName="parentLin" presStyleCnt="0"/>
      <dgm:spPr/>
    </dgm:pt>
    <dgm:pt modelId="{2DF5243B-7FF7-402A-AADC-B3515C52A226}" type="pres">
      <dgm:prSet presAssocID="{ACE95996-F6E8-4FB3-B1D3-B46E864C5B00}" presName="parentLeftMargin" presStyleLbl="node1" presStyleIdx="0" presStyleCnt="4"/>
      <dgm:spPr/>
    </dgm:pt>
    <dgm:pt modelId="{46ADCE4E-5468-4125-AB3F-08E9C67EC5EF}" type="pres">
      <dgm:prSet presAssocID="{ACE95996-F6E8-4FB3-B1D3-B46E864C5B0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9F364EA-E499-40BA-85FE-C14062F79949}" type="pres">
      <dgm:prSet presAssocID="{ACE95996-F6E8-4FB3-B1D3-B46E864C5B00}" presName="negativeSpace" presStyleCnt="0"/>
      <dgm:spPr/>
    </dgm:pt>
    <dgm:pt modelId="{0467B45B-FDD5-4249-8F70-ED2176DF0CCC}" type="pres">
      <dgm:prSet presAssocID="{ACE95996-F6E8-4FB3-B1D3-B46E864C5B00}" presName="childText" presStyleLbl="conFgAcc1" presStyleIdx="0" presStyleCnt="4">
        <dgm:presLayoutVars>
          <dgm:bulletEnabled val="1"/>
        </dgm:presLayoutVars>
      </dgm:prSet>
      <dgm:spPr/>
    </dgm:pt>
    <dgm:pt modelId="{CCD5EF43-CFA1-4256-90EE-8BB69D209BB8}" type="pres">
      <dgm:prSet presAssocID="{64A7C867-AC8C-43D4-A42B-331D83EE2141}" presName="spaceBetweenRectangles" presStyleCnt="0"/>
      <dgm:spPr/>
    </dgm:pt>
    <dgm:pt modelId="{C4F1DC02-0DAA-44EE-B43D-947F814E6704}" type="pres">
      <dgm:prSet presAssocID="{CB17C211-C365-46BC-8826-114CDE2BEF25}" presName="parentLin" presStyleCnt="0"/>
      <dgm:spPr/>
    </dgm:pt>
    <dgm:pt modelId="{CF8E61BB-5715-4B80-B0B6-07C8F179AE7A}" type="pres">
      <dgm:prSet presAssocID="{CB17C211-C365-46BC-8826-114CDE2BEF25}" presName="parentLeftMargin" presStyleLbl="node1" presStyleIdx="0" presStyleCnt="4"/>
      <dgm:spPr/>
    </dgm:pt>
    <dgm:pt modelId="{63ABCF77-AD49-41F6-B238-FA35A890FA91}" type="pres">
      <dgm:prSet presAssocID="{CB17C211-C365-46BC-8826-114CDE2BEF2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BCEFDD-AC5F-42D2-A68A-D100E515D493}" type="pres">
      <dgm:prSet presAssocID="{CB17C211-C365-46BC-8826-114CDE2BEF25}" presName="negativeSpace" presStyleCnt="0"/>
      <dgm:spPr/>
    </dgm:pt>
    <dgm:pt modelId="{C38A8CB1-D64B-4949-B511-C561B537EF6A}" type="pres">
      <dgm:prSet presAssocID="{CB17C211-C365-46BC-8826-114CDE2BEF25}" presName="childText" presStyleLbl="conFgAcc1" presStyleIdx="1" presStyleCnt="4">
        <dgm:presLayoutVars>
          <dgm:bulletEnabled val="1"/>
        </dgm:presLayoutVars>
      </dgm:prSet>
      <dgm:spPr/>
    </dgm:pt>
    <dgm:pt modelId="{837B189E-6EB9-43E2-9ACD-687A1C6D64FF}" type="pres">
      <dgm:prSet presAssocID="{5BD20373-CECD-4971-AC2C-829BE42D3C90}" presName="spaceBetweenRectangles" presStyleCnt="0"/>
      <dgm:spPr/>
    </dgm:pt>
    <dgm:pt modelId="{DE8332D6-A0BE-4E90-BDAA-A3DA9DD0FA8B}" type="pres">
      <dgm:prSet presAssocID="{611F82D3-3F98-4D6F-869D-29992E561FC9}" presName="parentLin" presStyleCnt="0"/>
      <dgm:spPr/>
    </dgm:pt>
    <dgm:pt modelId="{05139A04-7176-44E1-928E-8085562EDC01}" type="pres">
      <dgm:prSet presAssocID="{611F82D3-3F98-4D6F-869D-29992E561FC9}" presName="parentLeftMargin" presStyleLbl="node1" presStyleIdx="1" presStyleCnt="4"/>
      <dgm:spPr/>
    </dgm:pt>
    <dgm:pt modelId="{DCBE43B5-FA8A-4BD3-9BBF-1BD692D4C26D}" type="pres">
      <dgm:prSet presAssocID="{611F82D3-3F98-4D6F-869D-29992E561F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5E96F3C-26EA-41BA-AF88-D3F847B4BF0F}" type="pres">
      <dgm:prSet presAssocID="{611F82D3-3F98-4D6F-869D-29992E561FC9}" presName="negativeSpace" presStyleCnt="0"/>
      <dgm:spPr/>
    </dgm:pt>
    <dgm:pt modelId="{6C56CDC8-2846-4783-BE96-C24D4D5F6DBF}" type="pres">
      <dgm:prSet presAssocID="{611F82D3-3F98-4D6F-869D-29992E561FC9}" presName="childText" presStyleLbl="conFgAcc1" presStyleIdx="2" presStyleCnt="4">
        <dgm:presLayoutVars>
          <dgm:bulletEnabled val="1"/>
        </dgm:presLayoutVars>
      </dgm:prSet>
      <dgm:spPr/>
    </dgm:pt>
    <dgm:pt modelId="{D59C4C0C-5DF9-4DCF-BF05-72D0ACFE5A74}" type="pres">
      <dgm:prSet presAssocID="{4B7FA6DE-62B0-4B2E-9C3D-FB539D76C901}" presName="spaceBetweenRectangles" presStyleCnt="0"/>
      <dgm:spPr/>
    </dgm:pt>
    <dgm:pt modelId="{96F3B992-7927-4C78-9B20-5E99763E0D2B}" type="pres">
      <dgm:prSet presAssocID="{C9D51822-E739-4F7C-80D6-C7017B2C820B}" presName="parentLin" presStyleCnt="0"/>
      <dgm:spPr/>
    </dgm:pt>
    <dgm:pt modelId="{003D6730-7E1B-46F1-B565-3924403D0032}" type="pres">
      <dgm:prSet presAssocID="{C9D51822-E739-4F7C-80D6-C7017B2C820B}" presName="parentLeftMargin" presStyleLbl="node1" presStyleIdx="2" presStyleCnt="4"/>
      <dgm:spPr/>
    </dgm:pt>
    <dgm:pt modelId="{27B1C7EE-88DC-4F78-A5CC-C4F420A804E0}" type="pres">
      <dgm:prSet presAssocID="{C9D51822-E739-4F7C-80D6-C7017B2C820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254EED2-0AF8-4AE6-B3DE-49896529A4C4}" type="pres">
      <dgm:prSet presAssocID="{C9D51822-E739-4F7C-80D6-C7017B2C820B}" presName="negativeSpace" presStyleCnt="0"/>
      <dgm:spPr/>
    </dgm:pt>
    <dgm:pt modelId="{42358E6D-45D6-447A-966C-821C9D390166}" type="pres">
      <dgm:prSet presAssocID="{C9D51822-E739-4F7C-80D6-C7017B2C820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6280705-BFA0-4669-98D7-0F79D674728F}" type="presOf" srcId="{611F82D3-3F98-4D6F-869D-29992E561FC9}" destId="{DCBE43B5-FA8A-4BD3-9BBF-1BD692D4C26D}" srcOrd="1" destOrd="0" presId="urn:microsoft.com/office/officeart/2005/8/layout/list1"/>
    <dgm:cxn modelId="{CB40E75B-DE09-49C6-93CA-E1C68B130EB9}" type="presOf" srcId="{C9D51822-E739-4F7C-80D6-C7017B2C820B}" destId="{003D6730-7E1B-46F1-B565-3924403D0032}" srcOrd="0" destOrd="0" presId="urn:microsoft.com/office/officeart/2005/8/layout/list1"/>
    <dgm:cxn modelId="{BBDBEC49-1686-48C1-AAEB-F76996112585}" srcId="{8DDBCC81-A2FA-4F1C-9F75-4532AD043119}" destId="{ACE95996-F6E8-4FB3-B1D3-B46E864C5B00}" srcOrd="0" destOrd="0" parTransId="{65ABD367-B7EE-435C-B614-428DC48F5413}" sibTransId="{64A7C867-AC8C-43D4-A42B-331D83EE2141}"/>
    <dgm:cxn modelId="{7A35BB72-D4BE-4344-B3E5-52DE48DD8582}" type="presOf" srcId="{CB17C211-C365-46BC-8826-114CDE2BEF25}" destId="{CF8E61BB-5715-4B80-B0B6-07C8F179AE7A}" srcOrd="0" destOrd="0" presId="urn:microsoft.com/office/officeart/2005/8/layout/list1"/>
    <dgm:cxn modelId="{08EC3FB4-3E48-4E7B-A8F9-F233325E9D0B}" type="presOf" srcId="{8DDBCC81-A2FA-4F1C-9F75-4532AD043119}" destId="{26044CC8-B077-4C60-A8F8-A2A0AF712D9F}" srcOrd="0" destOrd="0" presId="urn:microsoft.com/office/officeart/2005/8/layout/list1"/>
    <dgm:cxn modelId="{61058CBA-C2F2-4D9C-B513-BFB86DBDD12A}" type="presOf" srcId="{C9D51822-E739-4F7C-80D6-C7017B2C820B}" destId="{27B1C7EE-88DC-4F78-A5CC-C4F420A804E0}" srcOrd="1" destOrd="0" presId="urn:microsoft.com/office/officeart/2005/8/layout/list1"/>
    <dgm:cxn modelId="{A0D267C9-68CB-4C21-9D01-5266FA511651}" type="presOf" srcId="{CB17C211-C365-46BC-8826-114CDE2BEF25}" destId="{63ABCF77-AD49-41F6-B238-FA35A890FA91}" srcOrd="1" destOrd="0" presId="urn:microsoft.com/office/officeart/2005/8/layout/list1"/>
    <dgm:cxn modelId="{CD9891DD-A83F-4D26-8DFD-92B3CD3207F1}" srcId="{8DDBCC81-A2FA-4F1C-9F75-4532AD043119}" destId="{CB17C211-C365-46BC-8826-114CDE2BEF25}" srcOrd="1" destOrd="0" parTransId="{9DAEF2A0-BCFD-4541-9434-904B8F404276}" sibTransId="{5BD20373-CECD-4971-AC2C-829BE42D3C90}"/>
    <dgm:cxn modelId="{F3286AE1-D05A-44DE-BD88-00AA107120ED}" type="presOf" srcId="{611F82D3-3F98-4D6F-869D-29992E561FC9}" destId="{05139A04-7176-44E1-928E-8085562EDC01}" srcOrd="0" destOrd="0" presId="urn:microsoft.com/office/officeart/2005/8/layout/list1"/>
    <dgm:cxn modelId="{D24620E8-EB8B-4B67-922D-C849DA2330C3}" srcId="{8DDBCC81-A2FA-4F1C-9F75-4532AD043119}" destId="{C9D51822-E739-4F7C-80D6-C7017B2C820B}" srcOrd="3" destOrd="0" parTransId="{44613351-C041-4617-9A41-835BC5874DE0}" sibTransId="{2B91931E-6CB7-43B1-8708-64C02EE99378}"/>
    <dgm:cxn modelId="{61F8C9EA-8126-4B82-8146-52FF655ECF96}" type="presOf" srcId="{ACE95996-F6E8-4FB3-B1D3-B46E864C5B00}" destId="{2DF5243B-7FF7-402A-AADC-B3515C52A226}" srcOrd="0" destOrd="0" presId="urn:microsoft.com/office/officeart/2005/8/layout/list1"/>
    <dgm:cxn modelId="{D5FB29ED-F973-4A85-AF09-76505FDD7903}" srcId="{8DDBCC81-A2FA-4F1C-9F75-4532AD043119}" destId="{611F82D3-3F98-4D6F-869D-29992E561FC9}" srcOrd="2" destOrd="0" parTransId="{BF3284D3-FA9A-421A-8C57-A09E3438CF21}" sibTransId="{4B7FA6DE-62B0-4B2E-9C3D-FB539D76C901}"/>
    <dgm:cxn modelId="{CF9BBFF5-6BC3-42F1-BC19-3ADD63DE8A18}" type="presOf" srcId="{ACE95996-F6E8-4FB3-B1D3-B46E864C5B00}" destId="{46ADCE4E-5468-4125-AB3F-08E9C67EC5EF}" srcOrd="1" destOrd="0" presId="urn:microsoft.com/office/officeart/2005/8/layout/list1"/>
    <dgm:cxn modelId="{1347D829-CB25-42BF-9D81-2B68D09CBCA1}" type="presParOf" srcId="{26044CC8-B077-4C60-A8F8-A2A0AF712D9F}" destId="{48844673-72C2-4C59-8AA7-85A04B86D437}" srcOrd="0" destOrd="0" presId="urn:microsoft.com/office/officeart/2005/8/layout/list1"/>
    <dgm:cxn modelId="{B1C91202-3A60-4A95-9A3C-F4FCAEA88511}" type="presParOf" srcId="{48844673-72C2-4C59-8AA7-85A04B86D437}" destId="{2DF5243B-7FF7-402A-AADC-B3515C52A226}" srcOrd="0" destOrd="0" presId="urn:microsoft.com/office/officeart/2005/8/layout/list1"/>
    <dgm:cxn modelId="{E26E2540-EDF9-4037-A996-D4203BADEE7E}" type="presParOf" srcId="{48844673-72C2-4C59-8AA7-85A04B86D437}" destId="{46ADCE4E-5468-4125-AB3F-08E9C67EC5EF}" srcOrd="1" destOrd="0" presId="urn:microsoft.com/office/officeart/2005/8/layout/list1"/>
    <dgm:cxn modelId="{B89DD6E6-1F63-41FB-B32F-078F72327FF4}" type="presParOf" srcId="{26044CC8-B077-4C60-A8F8-A2A0AF712D9F}" destId="{D9F364EA-E499-40BA-85FE-C14062F79949}" srcOrd="1" destOrd="0" presId="urn:microsoft.com/office/officeart/2005/8/layout/list1"/>
    <dgm:cxn modelId="{963ABF8C-2322-45F2-BFD8-317E037524BB}" type="presParOf" srcId="{26044CC8-B077-4C60-A8F8-A2A0AF712D9F}" destId="{0467B45B-FDD5-4249-8F70-ED2176DF0CCC}" srcOrd="2" destOrd="0" presId="urn:microsoft.com/office/officeart/2005/8/layout/list1"/>
    <dgm:cxn modelId="{BAF041D5-AFF7-4D7B-8FBB-1484AD835224}" type="presParOf" srcId="{26044CC8-B077-4C60-A8F8-A2A0AF712D9F}" destId="{CCD5EF43-CFA1-4256-90EE-8BB69D209BB8}" srcOrd="3" destOrd="0" presId="urn:microsoft.com/office/officeart/2005/8/layout/list1"/>
    <dgm:cxn modelId="{DFE38597-D5A9-4DCC-A76B-2DD813A9A41B}" type="presParOf" srcId="{26044CC8-B077-4C60-A8F8-A2A0AF712D9F}" destId="{C4F1DC02-0DAA-44EE-B43D-947F814E6704}" srcOrd="4" destOrd="0" presId="urn:microsoft.com/office/officeart/2005/8/layout/list1"/>
    <dgm:cxn modelId="{FCEB9439-5495-41C4-BA38-CAA995CA5A28}" type="presParOf" srcId="{C4F1DC02-0DAA-44EE-B43D-947F814E6704}" destId="{CF8E61BB-5715-4B80-B0B6-07C8F179AE7A}" srcOrd="0" destOrd="0" presId="urn:microsoft.com/office/officeart/2005/8/layout/list1"/>
    <dgm:cxn modelId="{C2199F61-651E-4417-8CD6-0DFD2DFE81B5}" type="presParOf" srcId="{C4F1DC02-0DAA-44EE-B43D-947F814E6704}" destId="{63ABCF77-AD49-41F6-B238-FA35A890FA91}" srcOrd="1" destOrd="0" presId="urn:microsoft.com/office/officeart/2005/8/layout/list1"/>
    <dgm:cxn modelId="{D29FC3E1-7DB5-4E38-AA13-21AD69B6A378}" type="presParOf" srcId="{26044CC8-B077-4C60-A8F8-A2A0AF712D9F}" destId="{E0BCEFDD-AC5F-42D2-A68A-D100E515D493}" srcOrd="5" destOrd="0" presId="urn:microsoft.com/office/officeart/2005/8/layout/list1"/>
    <dgm:cxn modelId="{6BA7B3D5-D88E-4773-896B-BB9C1D770355}" type="presParOf" srcId="{26044CC8-B077-4C60-A8F8-A2A0AF712D9F}" destId="{C38A8CB1-D64B-4949-B511-C561B537EF6A}" srcOrd="6" destOrd="0" presId="urn:microsoft.com/office/officeart/2005/8/layout/list1"/>
    <dgm:cxn modelId="{D8DCC042-3C50-4D7F-9063-ABC3D230CF52}" type="presParOf" srcId="{26044CC8-B077-4C60-A8F8-A2A0AF712D9F}" destId="{837B189E-6EB9-43E2-9ACD-687A1C6D64FF}" srcOrd="7" destOrd="0" presId="urn:microsoft.com/office/officeart/2005/8/layout/list1"/>
    <dgm:cxn modelId="{549041F4-716E-4873-A1F5-C0054B9B7C0D}" type="presParOf" srcId="{26044CC8-B077-4C60-A8F8-A2A0AF712D9F}" destId="{DE8332D6-A0BE-4E90-BDAA-A3DA9DD0FA8B}" srcOrd="8" destOrd="0" presId="urn:microsoft.com/office/officeart/2005/8/layout/list1"/>
    <dgm:cxn modelId="{AD9A1B4C-79AE-4CA4-AD69-E1F05771D6CF}" type="presParOf" srcId="{DE8332D6-A0BE-4E90-BDAA-A3DA9DD0FA8B}" destId="{05139A04-7176-44E1-928E-8085562EDC01}" srcOrd="0" destOrd="0" presId="urn:microsoft.com/office/officeart/2005/8/layout/list1"/>
    <dgm:cxn modelId="{9ADE8CAD-5E50-4E9C-82D4-2138D0B2A4DE}" type="presParOf" srcId="{DE8332D6-A0BE-4E90-BDAA-A3DA9DD0FA8B}" destId="{DCBE43B5-FA8A-4BD3-9BBF-1BD692D4C26D}" srcOrd="1" destOrd="0" presId="urn:microsoft.com/office/officeart/2005/8/layout/list1"/>
    <dgm:cxn modelId="{5E6E9A9E-84AB-4230-BF42-88257C832D02}" type="presParOf" srcId="{26044CC8-B077-4C60-A8F8-A2A0AF712D9F}" destId="{95E96F3C-26EA-41BA-AF88-D3F847B4BF0F}" srcOrd="9" destOrd="0" presId="urn:microsoft.com/office/officeart/2005/8/layout/list1"/>
    <dgm:cxn modelId="{17567E7D-AA4C-4129-AD66-F8FC555BE87C}" type="presParOf" srcId="{26044CC8-B077-4C60-A8F8-A2A0AF712D9F}" destId="{6C56CDC8-2846-4783-BE96-C24D4D5F6DBF}" srcOrd="10" destOrd="0" presId="urn:microsoft.com/office/officeart/2005/8/layout/list1"/>
    <dgm:cxn modelId="{D766A61D-1DF1-44C9-A650-E66C6C4729C7}" type="presParOf" srcId="{26044CC8-B077-4C60-A8F8-A2A0AF712D9F}" destId="{D59C4C0C-5DF9-4DCF-BF05-72D0ACFE5A74}" srcOrd="11" destOrd="0" presId="urn:microsoft.com/office/officeart/2005/8/layout/list1"/>
    <dgm:cxn modelId="{0FB39D55-6045-4EF5-94A8-7F935ECE8234}" type="presParOf" srcId="{26044CC8-B077-4C60-A8F8-A2A0AF712D9F}" destId="{96F3B992-7927-4C78-9B20-5E99763E0D2B}" srcOrd="12" destOrd="0" presId="urn:microsoft.com/office/officeart/2005/8/layout/list1"/>
    <dgm:cxn modelId="{11EC0983-0807-4BDD-AF7C-FAC65B54C74D}" type="presParOf" srcId="{96F3B992-7927-4C78-9B20-5E99763E0D2B}" destId="{003D6730-7E1B-46F1-B565-3924403D0032}" srcOrd="0" destOrd="0" presId="urn:microsoft.com/office/officeart/2005/8/layout/list1"/>
    <dgm:cxn modelId="{3D1745BC-3B21-407C-A31E-EB21C106BC05}" type="presParOf" srcId="{96F3B992-7927-4C78-9B20-5E99763E0D2B}" destId="{27B1C7EE-88DC-4F78-A5CC-C4F420A804E0}" srcOrd="1" destOrd="0" presId="urn:microsoft.com/office/officeart/2005/8/layout/list1"/>
    <dgm:cxn modelId="{0307910D-D62D-49C4-9B3F-128C9A62D665}" type="presParOf" srcId="{26044CC8-B077-4C60-A8F8-A2A0AF712D9F}" destId="{9254EED2-0AF8-4AE6-B3DE-49896529A4C4}" srcOrd="13" destOrd="0" presId="urn:microsoft.com/office/officeart/2005/8/layout/list1"/>
    <dgm:cxn modelId="{D92432B1-C4EE-45F2-9BED-ED39054D63FB}" type="presParOf" srcId="{26044CC8-B077-4C60-A8F8-A2A0AF712D9F}" destId="{42358E6D-45D6-447A-966C-821C9D39016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3FD94D-A40A-4361-BCC1-D531C9075ADF}" type="doc">
      <dgm:prSet loTypeId="urn:microsoft.com/office/officeart/2018/2/layout/IconLabel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E0ACB35-4218-414B-8A0F-7E72783ECC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Make sure the space surrounding your child is free from distractions. </a:t>
          </a:r>
        </a:p>
      </dgm:t>
    </dgm:pt>
    <dgm:pt modelId="{0DF8507F-0E86-4A9D-9398-24E0D5B022D8}" type="parTrans" cxnId="{BC9DF2A1-1A11-4B53-A5E3-8FB9B238BA87}">
      <dgm:prSet/>
      <dgm:spPr/>
      <dgm:t>
        <a:bodyPr/>
        <a:lstStyle/>
        <a:p>
          <a:endParaRPr lang="en-US"/>
        </a:p>
      </dgm:t>
    </dgm:pt>
    <dgm:pt modelId="{B3459012-E8A3-4868-9A6C-A5E038676F9D}" type="sibTrans" cxnId="{BC9DF2A1-1A11-4B53-A5E3-8FB9B238BA87}">
      <dgm:prSet/>
      <dgm:spPr/>
      <dgm:t>
        <a:bodyPr/>
        <a:lstStyle/>
        <a:p>
          <a:endParaRPr lang="en-US"/>
        </a:p>
      </dgm:t>
    </dgm:pt>
    <dgm:pt modelId="{3EAE3C07-AE29-4271-ACA2-2DCBD644B7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Put toys away, turn the TV off, and provide a clean working space.</a:t>
          </a:r>
        </a:p>
      </dgm:t>
    </dgm:pt>
    <dgm:pt modelId="{5897D35B-1E08-4733-A4B9-219463D02270}" type="parTrans" cxnId="{ECDA17AF-B9CA-4CB4-971B-24093E8B8DA2}">
      <dgm:prSet/>
      <dgm:spPr/>
      <dgm:t>
        <a:bodyPr/>
        <a:lstStyle/>
        <a:p>
          <a:endParaRPr lang="en-US"/>
        </a:p>
      </dgm:t>
    </dgm:pt>
    <dgm:pt modelId="{3A1647E1-7ED6-4E1E-9D75-779F8CAD2801}" type="sibTrans" cxnId="{ECDA17AF-B9CA-4CB4-971B-24093E8B8DA2}">
      <dgm:prSet/>
      <dgm:spPr/>
      <dgm:t>
        <a:bodyPr/>
        <a:lstStyle/>
        <a:p>
          <a:endParaRPr lang="en-US"/>
        </a:p>
      </dgm:t>
    </dgm:pt>
    <dgm:pt modelId="{3B23951F-AF3A-4D05-8A4C-D58840DFC3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If multiple people are working at the same time, encourage headphones.</a:t>
          </a:r>
        </a:p>
      </dgm:t>
    </dgm:pt>
    <dgm:pt modelId="{8252AB80-80CE-49EE-8289-EC60934D8DE2}" type="parTrans" cxnId="{F63E8172-94FC-42A3-9457-C292A5CC9D8E}">
      <dgm:prSet/>
      <dgm:spPr/>
      <dgm:t>
        <a:bodyPr/>
        <a:lstStyle/>
        <a:p>
          <a:endParaRPr lang="en-US"/>
        </a:p>
      </dgm:t>
    </dgm:pt>
    <dgm:pt modelId="{ACB8CA9A-0F21-4707-99A1-20F21A92CE43}" type="sibTrans" cxnId="{F63E8172-94FC-42A3-9457-C292A5CC9D8E}">
      <dgm:prSet/>
      <dgm:spPr/>
      <dgm:t>
        <a:bodyPr/>
        <a:lstStyle/>
        <a:p>
          <a:endParaRPr lang="en-US"/>
        </a:p>
      </dgm:t>
    </dgm:pt>
    <dgm:pt modelId="{FFF1757E-76C6-4994-AF3D-F5DFF3E0D478}" type="pres">
      <dgm:prSet presAssocID="{F33FD94D-A40A-4361-BCC1-D531C9075ADF}" presName="root" presStyleCnt="0">
        <dgm:presLayoutVars>
          <dgm:dir/>
          <dgm:resizeHandles val="exact"/>
        </dgm:presLayoutVars>
      </dgm:prSet>
      <dgm:spPr/>
    </dgm:pt>
    <dgm:pt modelId="{09E96AC8-D048-4A69-93AE-7D15B4D69937}" type="pres">
      <dgm:prSet presAssocID="{BE0ACB35-4218-414B-8A0F-7E72783ECC64}" presName="compNode" presStyleCnt="0"/>
      <dgm:spPr/>
    </dgm:pt>
    <dgm:pt modelId="{C881139A-4227-4365-BF76-8DF9BDAA293A}" type="pres">
      <dgm:prSet presAssocID="{BE0ACB35-4218-414B-8A0F-7E72783ECC6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4380220-5972-41A2-864C-FD5B6B9D4BBB}" type="pres">
      <dgm:prSet presAssocID="{BE0ACB35-4218-414B-8A0F-7E72783ECC64}" presName="spaceRect" presStyleCnt="0"/>
      <dgm:spPr/>
    </dgm:pt>
    <dgm:pt modelId="{2243088B-53C1-495D-8B96-EACCF34901FA}" type="pres">
      <dgm:prSet presAssocID="{BE0ACB35-4218-414B-8A0F-7E72783ECC64}" presName="textRect" presStyleLbl="revTx" presStyleIdx="0" presStyleCnt="3">
        <dgm:presLayoutVars>
          <dgm:chMax val="1"/>
          <dgm:chPref val="1"/>
        </dgm:presLayoutVars>
      </dgm:prSet>
      <dgm:spPr/>
    </dgm:pt>
    <dgm:pt modelId="{C5E2897E-2A29-424F-8658-2918AC9BAE49}" type="pres">
      <dgm:prSet presAssocID="{B3459012-E8A3-4868-9A6C-A5E038676F9D}" presName="sibTrans" presStyleCnt="0"/>
      <dgm:spPr/>
    </dgm:pt>
    <dgm:pt modelId="{D3F708AE-B55E-4751-9D33-4A1552EBEB55}" type="pres">
      <dgm:prSet presAssocID="{3EAE3C07-AE29-4271-ACA2-2DCBD644B75D}" presName="compNode" presStyleCnt="0"/>
      <dgm:spPr/>
    </dgm:pt>
    <dgm:pt modelId="{F28370D9-B2D1-4917-A1B6-04D69A4E9552}" type="pres">
      <dgm:prSet presAssocID="{3EAE3C07-AE29-4271-ACA2-2DCBD644B75D}" presName="iconRect" presStyleLbl="node1" presStyleIdx="1" presStyleCnt="3" custLinFactNeighborX="-3297" custLinFactNeighborY="-134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levision"/>
        </a:ext>
      </dgm:extLst>
    </dgm:pt>
    <dgm:pt modelId="{41C630F4-5B1A-4809-8E91-980B02FE6FBF}" type="pres">
      <dgm:prSet presAssocID="{3EAE3C07-AE29-4271-ACA2-2DCBD644B75D}" presName="spaceRect" presStyleCnt="0"/>
      <dgm:spPr/>
    </dgm:pt>
    <dgm:pt modelId="{2D5CE08B-AD63-4944-BF95-4A9A7365E13E}" type="pres">
      <dgm:prSet presAssocID="{3EAE3C07-AE29-4271-ACA2-2DCBD644B75D}" presName="textRect" presStyleLbl="revTx" presStyleIdx="1" presStyleCnt="3">
        <dgm:presLayoutVars>
          <dgm:chMax val="1"/>
          <dgm:chPref val="1"/>
        </dgm:presLayoutVars>
      </dgm:prSet>
      <dgm:spPr/>
    </dgm:pt>
    <dgm:pt modelId="{3476BA68-23D0-4F41-A859-0A4115868067}" type="pres">
      <dgm:prSet presAssocID="{3A1647E1-7ED6-4E1E-9D75-779F8CAD2801}" presName="sibTrans" presStyleCnt="0"/>
      <dgm:spPr/>
    </dgm:pt>
    <dgm:pt modelId="{404F7FEB-9711-4A11-B3B1-DA9BCF76C5F8}" type="pres">
      <dgm:prSet presAssocID="{3B23951F-AF3A-4D05-8A4C-D58840DFC3CE}" presName="compNode" presStyleCnt="0"/>
      <dgm:spPr/>
    </dgm:pt>
    <dgm:pt modelId="{257B3778-F31C-49BD-A415-D24F4641A3EB}" type="pres">
      <dgm:prSet presAssocID="{3B23951F-AF3A-4D05-8A4C-D58840DFC3C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FB23CA1E-4D43-483A-AC13-EEFA5BDB88AD}" type="pres">
      <dgm:prSet presAssocID="{3B23951F-AF3A-4D05-8A4C-D58840DFC3CE}" presName="spaceRect" presStyleCnt="0"/>
      <dgm:spPr/>
    </dgm:pt>
    <dgm:pt modelId="{45A2C8DC-F23E-4C4A-A717-1CF08D8424CC}" type="pres">
      <dgm:prSet presAssocID="{3B23951F-AF3A-4D05-8A4C-D58840DFC3C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63E8172-94FC-42A3-9457-C292A5CC9D8E}" srcId="{F33FD94D-A40A-4361-BCC1-D531C9075ADF}" destId="{3B23951F-AF3A-4D05-8A4C-D58840DFC3CE}" srcOrd="2" destOrd="0" parTransId="{8252AB80-80CE-49EE-8289-EC60934D8DE2}" sibTransId="{ACB8CA9A-0F21-4707-99A1-20F21A92CE43}"/>
    <dgm:cxn modelId="{36F67D7D-CEC4-48BA-91B1-C8287623E58F}" type="presOf" srcId="{3B23951F-AF3A-4D05-8A4C-D58840DFC3CE}" destId="{45A2C8DC-F23E-4C4A-A717-1CF08D8424CC}" srcOrd="0" destOrd="0" presId="urn:microsoft.com/office/officeart/2018/2/layout/IconLabelList"/>
    <dgm:cxn modelId="{BC9DF2A1-1A11-4B53-A5E3-8FB9B238BA87}" srcId="{F33FD94D-A40A-4361-BCC1-D531C9075ADF}" destId="{BE0ACB35-4218-414B-8A0F-7E72783ECC64}" srcOrd="0" destOrd="0" parTransId="{0DF8507F-0E86-4A9D-9398-24E0D5B022D8}" sibTransId="{B3459012-E8A3-4868-9A6C-A5E038676F9D}"/>
    <dgm:cxn modelId="{918B82AD-3B37-49EA-801B-0CF48F4F0796}" type="presOf" srcId="{BE0ACB35-4218-414B-8A0F-7E72783ECC64}" destId="{2243088B-53C1-495D-8B96-EACCF34901FA}" srcOrd="0" destOrd="0" presId="urn:microsoft.com/office/officeart/2018/2/layout/IconLabelList"/>
    <dgm:cxn modelId="{ECDA17AF-B9CA-4CB4-971B-24093E8B8DA2}" srcId="{F33FD94D-A40A-4361-BCC1-D531C9075ADF}" destId="{3EAE3C07-AE29-4271-ACA2-2DCBD644B75D}" srcOrd="1" destOrd="0" parTransId="{5897D35B-1E08-4733-A4B9-219463D02270}" sibTransId="{3A1647E1-7ED6-4E1E-9D75-779F8CAD2801}"/>
    <dgm:cxn modelId="{6BDD8EDF-8FE1-4C0D-9EFB-71869AE47682}" type="presOf" srcId="{3EAE3C07-AE29-4271-ACA2-2DCBD644B75D}" destId="{2D5CE08B-AD63-4944-BF95-4A9A7365E13E}" srcOrd="0" destOrd="0" presId="urn:microsoft.com/office/officeart/2018/2/layout/IconLabelList"/>
    <dgm:cxn modelId="{3BA130E9-9592-4CB1-B334-8302BF470079}" type="presOf" srcId="{F33FD94D-A40A-4361-BCC1-D531C9075ADF}" destId="{FFF1757E-76C6-4994-AF3D-F5DFF3E0D478}" srcOrd="0" destOrd="0" presId="urn:microsoft.com/office/officeart/2018/2/layout/IconLabelList"/>
    <dgm:cxn modelId="{24719239-D4A6-4DD8-93EF-E10DE36F6BC6}" type="presParOf" srcId="{FFF1757E-76C6-4994-AF3D-F5DFF3E0D478}" destId="{09E96AC8-D048-4A69-93AE-7D15B4D69937}" srcOrd="0" destOrd="0" presId="urn:microsoft.com/office/officeart/2018/2/layout/IconLabelList"/>
    <dgm:cxn modelId="{BED641F9-3492-4C25-858D-6FFDDF31B755}" type="presParOf" srcId="{09E96AC8-D048-4A69-93AE-7D15B4D69937}" destId="{C881139A-4227-4365-BF76-8DF9BDAA293A}" srcOrd="0" destOrd="0" presId="urn:microsoft.com/office/officeart/2018/2/layout/IconLabelList"/>
    <dgm:cxn modelId="{F22E3DE5-B9B4-4224-B859-193074A20773}" type="presParOf" srcId="{09E96AC8-D048-4A69-93AE-7D15B4D69937}" destId="{24380220-5972-41A2-864C-FD5B6B9D4BBB}" srcOrd="1" destOrd="0" presId="urn:microsoft.com/office/officeart/2018/2/layout/IconLabelList"/>
    <dgm:cxn modelId="{9ED4FF1F-DD2C-4CEF-9474-D54CE2586E46}" type="presParOf" srcId="{09E96AC8-D048-4A69-93AE-7D15B4D69937}" destId="{2243088B-53C1-495D-8B96-EACCF34901FA}" srcOrd="2" destOrd="0" presId="urn:microsoft.com/office/officeart/2018/2/layout/IconLabelList"/>
    <dgm:cxn modelId="{28FC14DD-DD96-404C-945B-A197ECB2294A}" type="presParOf" srcId="{FFF1757E-76C6-4994-AF3D-F5DFF3E0D478}" destId="{C5E2897E-2A29-424F-8658-2918AC9BAE49}" srcOrd="1" destOrd="0" presId="urn:microsoft.com/office/officeart/2018/2/layout/IconLabelList"/>
    <dgm:cxn modelId="{1F845D8A-5996-470D-B898-DAB5780FFBE5}" type="presParOf" srcId="{FFF1757E-76C6-4994-AF3D-F5DFF3E0D478}" destId="{D3F708AE-B55E-4751-9D33-4A1552EBEB55}" srcOrd="2" destOrd="0" presId="urn:microsoft.com/office/officeart/2018/2/layout/IconLabelList"/>
    <dgm:cxn modelId="{CE503FC5-9A01-461E-B5DA-8D2CB20A745B}" type="presParOf" srcId="{D3F708AE-B55E-4751-9D33-4A1552EBEB55}" destId="{F28370D9-B2D1-4917-A1B6-04D69A4E9552}" srcOrd="0" destOrd="0" presId="urn:microsoft.com/office/officeart/2018/2/layout/IconLabelList"/>
    <dgm:cxn modelId="{D16D60AD-B650-4E33-98AF-AFDD39D3FB5B}" type="presParOf" srcId="{D3F708AE-B55E-4751-9D33-4A1552EBEB55}" destId="{41C630F4-5B1A-4809-8E91-980B02FE6FBF}" srcOrd="1" destOrd="0" presId="urn:microsoft.com/office/officeart/2018/2/layout/IconLabelList"/>
    <dgm:cxn modelId="{A12F74E0-5473-4F6E-BFF2-84A3B3E8B8E8}" type="presParOf" srcId="{D3F708AE-B55E-4751-9D33-4A1552EBEB55}" destId="{2D5CE08B-AD63-4944-BF95-4A9A7365E13E}" srcOrd="2" destOrd="0" presId="urn:microsoft.com/office/officeart/2018/2/layout/IconLabelList"/>
    <dgm:cxn modelId="{D2CF746B-AC16-4518-846D-33B930C7A7B5}" type="presParOf" srcId="{FFF1757E-76C6-4994-AF3D-F5DFF3E0D478}" destId="{3476BA68-23D0-4F41-A859-0A4115868067}" srcOrd="3" destOrd="0" presId="urn:microsoft.com/office/officeart/2018/2/layout/IconLabelList"/>
    <dgm:cxn modelId="{48203F47-AD72-4373-8FEC-BE843EAAD68F}" type="presParOf" srcId="{FFF1757E-76C6-4994-AF3D-F5DFF3E0D478}" destId="{404F7FEB-9711-4A11-B3B1-DA9BCF76C5F8}" srcOrd="4" destOrd="0" presId="urn:microsoft.com/office/officeart/2018/2/layout/IconLabelList"/>
    <dgm:cxn modelId="{F533F0D1-E8F5-41A3-ACAA-B05AC7B77D6E}" type="presParOf" srcId="{404F7FEB-9711-4A11-B3B1-DA9BCF76C5F8}" destId="{257B3778-F31C-49BD-A415-D24F4641A3EB}" srcOrd="0" destOrd="0" presId="urn:microsoft.com/office/officeart/2018/2/layout/IconLabelList"/>
    <dgm:cxn modelId="{C11F1D29-31BE-4591-9093-E6B25597B61C}" type="presParOf" srcId="{404F7FEB-9711-4A11-B3B1-DA9BCF76C5F8}" destId="{FB23CA1E-4D43-483A-AC13-EEFA5BDB88AD}" srcOrd="1" destOrd="0" presId="urn:microsoft.com/office/officeart/2018/2/layout/IconLabelList"/>
    <dgm:cxn modelId="{39E0F8DA-C669-4961-9AE6-BCF93DB50D08}" type="presParOf" srcId="{404F7FEB-9711-4A11-B3B1-DA9BCF76C5F8}" destId="{45A2C8DC-F23E-4C4A-A717-1CF08D8424C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47C6C7-9AE5-466A-8D0A-8E32E931AE33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9A92DC3-4241-46B1-9661-43E74E51FB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Can help students get through challenging parts of the day.</a:t>
          </a:r>
        </a:p>
      </dgm:t>
    </dgm:pt>
    <dgm:pt modelId="{B724782C-3F32-4FE4-9C75-C2A43F1C718E}" type="parTrans" cxnId="{70FD7BC7-EFF4-4538-BA6E-95D1E3C6E6BB}">
      <dgm:prSet/>
      <dgm:spPr/>
      <dgm:t>
        <a:bodyPr/>
        <a:lstStyle/>
        <a:p>
          <a:endParaRPr lang="en-US"/>
        </a:p>
      </dgm:t>
    </dgm:pt>
    <dgm:pt modelId="{6715E7DD-5E47-4894-8E47-5D2F0785A560}" type="sibTrans" cxnId="{70FD7BC7-EFF4-4538-BA6E-95D1E3C6E6BB}">
      <dgm:prSet/>
      <dgm:spPr/>
      <dgm:t>
        <a:bodyPr/>
        <a:lstStyle/>
        <a:p>
          <a:endParaRPr lang="en-US"/>
        </a:p>
      </dgm:t>
    </dgm:pt>
    <dgm:pt modelId="{E543D7F2-3B71-47B6-AA62-1385874973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Added structure can increase independence and decrease emotional meltdowns, and anxiety about the day.</a:t>
          </a:r>
        </a:p>
      </dgm:t>
    </dgm:pt>
    <dgm:pt modelId="{EEB698EC-6410-4851-B84E-D07733C8CE38}" type="parTrans" cxnId="{9F21E699-8F0F-4586-9216-21CD133F1A20}">
      <dgm:prSet/>
      <dgm:spPr/>
      <dgm:t>
        <a:bodyPr/>
        <a:lstStyle/>
        <a:p>
          <a:endParaRPr lang="en-US"/>
        </a:p>
      </dgm:t>
    </dgm:pt>
    <dgm:pt modelId="{8578F171-7290-4540-B6B4-1E0B30EA6386}" type="sibTrans" cxnId="{9F21E699-8F0F-4586-9216-21CD133F1A20}">
      <dgm:prSet/>
      <dgm:spPr/>
      <dgm:t>
        <a:bodyPr/>
        <a:lstStyle/>
        <a:p>
          <a:endParaRPr lang="en-US"/>
        </a:p>
      </dgm:t>
    </dgm:pt>
    <dgm:pt modelId="{4562A2B4-DD2B-430D-B1E8-5625E1AF3858}" type="pres">
      <dgm:prSet presAssocID="{5847C6C7-9AE5-466A-8D0A-8E32E931AE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6B9113-89D3-4B7E-BA2E-B9826CFF73D1}" type="pres">
      <dgm:prSet presAssocID="{49A92DC3-4241-46B1-9661-43E74E51FBCC}" presName="hierRoot1" presStyleCnt="0"/>
      <dgm:spPr/>
    </dgm:pt>
    <dgm:pt modelId="{44804D0B-E86B-4BCE-ABED-839084AF1C8B}" type="pres">
      <dgm:prSet presAssocID="{49A92DC3-4241-46B1-9661-43E74E51FBCC}" presName="composite" presStyleCnt="0"/>
      <dgm:spPr/>
    </dgm:pt>
    <dgm:pt modelId="{DED2E1DD-77E2-46D9-A1AF-14446C6E90FE}" type="pres">
      <dgm:prSet presAssocID="{49A92DC3-4241-46B1-9661-43E74E51FBCC}" presName="background" presStyleLbl="node0" presStyleIdx="0" presStyleCnt="2"/>
      <dgm:spPr/>
    </dgm:pt>
    <dgm:pt modelId="{288E12B4-FE0D-4076-8125-DC9BDFD3E805}" type="pres">
      <dgm:prSet presAssocID="{49A92DC3-4241-46B1-9661-43E74E51FBCC}" presName="text" presStyleLbl="fgAcc0" presStyleIdx="0" presStyleCnt="2">
        <dgm:presLayoutVars>
          <dgm:chPref val="3"/>
        </dgm:presLayoutVars>
      </dgm:prSet>
      <dgm:spPr/>
    </dgm:pt>
    <dgm:pt modelId="{6087EBE4-35B2-4D3A-BDCD-89E545DB58FA}" type="pres">
      <dgm:prSet presAssocID="{49A92DC3-4241-46B1-9661-43E74E51FBCC}" presName="hierChild2" presStyleCnt="0"/>
      <dgm:spPr/>
    </dgm:pt>
    <dgm:pt modelId="{B4044208-C98A-4837-AFE9-8AD4974D83CE}" type="pres">
      <dgm:prSet presAssocID="{E543D7F2-3B71-47B6-AA62-138587497324}" presName="hierRoot1" presStyleCnt="0"/>
      <dgm:spPr/>
    </dgm:pt>
    <dgm:pt modelId="{2EB7CD39-831E-417F-AA77-1372F73A4DB1}" type="pres">
      <dgm:prSet presAssocID="{E543D7F2-3B71-47B6-AA62-138587497324}" presName="composite" presStyleCnt="0"/>
      <dgm:spPr/>
    </dgm:pt>
    <dgm:pt modelId="{D90BFE3C-CB10-4DD7-B333-14E101FCC283}" type="pres">
      <dgm:prSet presAssocID="{E543D7F2-3B71-47B6-AA62-138587497324}" presName="background" presStyleLbl="node0" presStyleIdx="1" presStyleCnt="2"/>
      <dgm:spPr/>
    </dgm:pt>
    <dgm:pt modelId="{011BC001-34E2-463E-BAB6-9F8DA9FDC6D8}" type="pres">
      <dgm:prSet presAssocID="{E543D7F2-3B71-47B6-AA62-138587497324}" presName="text" presStyleLbl="fgAcc0" presStyleIdx="1" presStyleCnt="2">
        <dgm:presLayoutVars>
          <dgm:chPref val="3"/>
        </dgm:presLayoutVars>
      </dgm:prSet>
      <dgm:spPr/>
    </dgm:pt>
    <dgm:pt modelId="{1D27E496-39E1-45CF-99C4-3ED9E92E42B7}" type="pres">
      <dgm:prSet presAssocID="{E543D7F2-3B71-47B6-AA62-138587497324}" presName="hierChild2" presStyleCnt="0"/>
      <dgm:spPr/>
    </dgm:pt>
  </dgm:ptLst>
  <dgm:cxnLst>
    <dgm:cxn modelId="{DE2A1415-637E-4B52-94CE-80DD9E32033A}" type="presOf" srcId="{E543D7F2-3B71-47B6-AA62-138587497324}" destId="{011BC001-34E2-463E-BAB6-9F8DA9FDC6D8}" srcOrd="0" destOrd="0" presId="urn:microsoft.com/office/officeart/2005/8/layout/hierarchy1"/>
    <dgm:cxn modelId="{366C0538-5629-4980-8B25-346782953B6C}" type="presOf" srcId="{49A92DC3-4241-46B1-9661-43E74E51FBCC}" destId="{288E12B4-FE0D-4076-8125-DC9BDFD3E805}" srcOrd="0" destOrd="0" presId="urn:microsoft.com/office/officeart/2005/8/layout/hierarchy1"/>
    <dgm:cxn modelId="{9F21E699-8F0F-4586-9216-21CD133F1A20}" srcId="{5847C6C7-9AE5-466A-8D0A-8E32E931AE33}" destId="{E543D7F2-3B71-47B6-AA62-138587497324}" srcOrd="1" destOrd="0" parTransId="{EEB698EC-6410-4851-B84E-D07733C8CE38}" sibTransId="{8578F171-7290-4540-B6B4-1E0B30EA6386}"/>
    <dgm:cxn modelId="{70FD7BC7-EFF4-4538-BA6E-95D1E3C6E6BB}" srcId="{5847C6C7-9AE5-466A-8D0A-8E32E931AE33}" destId="{49A92DC3-4241-46B1-9661-43E74E51FBCC}" srcOrd="0" destOrd="0" parTransId="{B724782C-3F32-4FE4-9C75-C2A43F1C718E}" sibTransId="{6715E7DD-5E47-4894-8E47-5D2F0785A560}"/>
    <dgm:cxn modelId="{3DA1BDE4-C3D5-4394-B9E8-2A83BEC9BEAB}" type="presOf" srcId="{5847C6C7-9AE5-466A-8D0A-8E32E931AE33}" destId="{4562A2B4-DD2B-430D-B1E8-5625E1AF3858}" srcOrd="0" destOrd="0" presId="urn:microsoft.com/office/officeart/2005/8/layout/hierarchy1"/>
    <dgm:cxn modelId="{5C722B88-0933-4EC9-A7CD-1910E0647C12}" type="presParOf" srcId="{4562A2B4-DD2B-430D-B1E8-5625E1AF3858}" destId="{366B9113-89D3-4B7E-BA2E-B9826CFF73D1}" srcOrd="0" destOrd="0" presId="urn:microsoft.com/office/officeart/2005/8/layout/hierarchy1"/>
    <dgm:cxn modelId="{CC88E0D7-E988-4333-99A7-36891E4BA2DE}" type="presParOf" srcId="{366B9113-89D3-4B7E-BA2E-B9826CFF73D1}" destId="{44804D0B-E86B-4BCE-ABED-839084AF1C8B}" srcOrd="0" destOrd="0" presId="urn:microsoft.com/office/officeart/2005/8/layout/hierarchy1"/>
    <dgm:cxn modelId="{3648ADBB-5220-4ED6-AA8B-5B05A62D422B}" type="presParOf" srcId="{44804D0B-E86B-4BCE-ABED-839084AF1C8B}" destId="{DED2E1DD-77E2-46D9-A1AF-14446C6E90FE}" srcOrd="0" destOrd="0" presId="urn:microsoft.com/office/officeart/2005/8/layout/hierarchy1"/>
    <dgm:cxn modelId="{0014F0CE-A830-4A67-83F3-90AE44B8562C}" type="presParOf" srcId="{44804D0B-E86B-4BCE-ABED-839084AF1C8B}" destId="{288E12B4-FE0D-4076-8125-DC9BDFD3E805}" srcOrd="1" destOrd="0" presId="urn:microsoft.com/office/officeart/2005/8/layout/hierarchy1"/>
    <dgm:cxn modelId="{D616590A-4F0F-4607-90A3-C5DC14A1D211}" type="presParOf" srcId="{366B9113-89D3-4B7E-BA2E-B9826CFF73D1}" destId="{6087EBE4-35B2-4D3A-BDCD-89E545DB58FA}" srcOrd="1" destOrd="0" presId="urn:microsoft.com/office/officeart/2005/8/layout/hierarchy1"/>
    <dgm:cxn modelId="{29BE6B2E-D511-403C-89C9-3712F38F4F92}" type="presParOf" srcId="{4562A2B4-DD2B-430D-B1E8-5625E1AF3858}" destId="{B4044208-C98A-4837-AFE9-8AD4974D83CE}" srcOrd="1" destOrd="0" presId="urn:microsoft.com/office/officeart/2005/8/layout/hierarchy1"/>
    <dgm:cxn modelId="{1406AEE5-42D3-4660-A148-64606525602D}" type="presParOf" srcId="{B4044208-C98A-4837-AFE9-8AD4974D83CE}" destId="{2EB7CD39-831E-417F-AA77-1372F73A4DB1}" srcOrd="0" destOrd="0" presId="urn:microsoft.com/office/officeart/2005/8/layout/hierarchy1"/>
    <dgm:cxn modelId="{162D55E3-45E1-461B-A8AF-97B235D387B5}" type="presParOf" srcId="{2EB7CD39-831E-417F-AA77-1372F73A4DB1}" destId="{D90BFE3C-CB10-4DD7-B333-14E101FCC283}" srcOrd="0" destOrd="0" presId="urn:microsoft.com/office/officeart/2005/8/layout/hierarchy1"/>
    <dgm:cxn modelId="{1F9035F1-F3E4-4558-98CE-054614A8825A}" type="presParOf" srcId="{2EB7CD39-831E-417F-AA77-1372F73A4DB1}" destId="{011BC001-34E2-463E-BAB6-9F8DA9FDC6D8}" srcOrd="1" destOrd="0" presId="urn:microsoft.com/office/officeart/2005/8/layout/hierarchy1"/>
    <dgm:cxn modelId="{71531F86-FE7B-44F0-A478-5F08206D99B9}" type="presParOf" srcId="{B4044208-C98A-4837-AFE9-8AD4974D83CE}" destId="{1D27E496-39E1-45CF-99C4-3ED9E92E42B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F95AE3-57F5-4728-B227-F21BFDCFA582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4F214-6D9F-4BDB-84E1-E7F2C4AA422A}">
      <dgm:prSet/>
      <dgm:spPr/>
      <dgm:t>
        <a:bodyPr/>
        <a:lstStyle/>
        <a:p>
          <a:r>
            <a:rPr lang="en-US"/>
            <a:t>Preventing behavior helps teach new behaviors</a:t>
          </a:r>
        </a:p>
      </dgm:t>
    </dgm:pt>
    <dgm:pt modelId="{28BFA4BE-005C-4A92-806B-A732B3507326}" type="parTrans" cxnId="{26BD1791-FDFF-4764-B6E7-FBE3DEB8F6C4}">
      <dgm:prSet/>
      <dgm:spPr/>
      <dgm:t>
        <a:bodyPr/>
        <a:lstStyle/>
        <a:p>
          <a:endParaRPr lang="en-US"/>
        </a:p>
      </dgm:t>
    </dgm:pt>
    <dgm:pt modelId="{9FAB1FB3-1847-4872-81B5-5E0F77713880}" type="sibTrans" cxnId="{26BD1791-FDFF-4764-B6E7-FBE3DEB8F6C4}">
      <dgm:prSet/>
      <dgm:spPr/>
      <dgm:t>
        <a:bodyPr/>
        <a:lstStyle/>
        <a:p>
          <a:endParaRPr lang="en-US"/>
        </a:p>
      </dgm:t>
    </dgm:pt>
    <dgm:pt modelId="{B8A55035-16B1-406B-AC31-2BF83FC7C5EB}">
      <dgm:prSet/>
      <dgm:spPr/>
      <dgm:t>
        <a:bodyPr/>
        <a:lstStyle/>
        <a:p>
          <a:r>
            <a:rPr lang="en-US"/>
            <a:t>Gives kids more tools to get their needs met</a:t>
          </a:r>
        </a:p>
      </dgm:t>
    </dgm:pt>
    <dgm:pt modelId="{5BA3078C-9452-42EC-9F8C-2CB594A6562F}" type="parTrans" cxnId="{A2C7E5E3-56A7-4F3E-AF0F-683D1B2616EA}">
      <dgm:prSet/>
      <dgm:spPr/>
      <dgm:t>
        <a:bodyPr/>
        <a:lstStyle/>
        <a:p>
          <a:endParaRPr lang="en-US"/>
        </a:p>
      </dgm:t>
    </dgm:pt>
    <dgm:pt modelId="{70386D7F-7574-4B57-A575-9447D0782D41}" type="sibTrans" cxnId="{A2C7E5E3-56A7-4F3E-AF0F-683D1B2616EA}">
      <dgm:prSet/>
      <dgm:spPr/>
      <dgm:t>
        <a:bodyPr/>
        <a:lstStyle/>
        <a:p>
          <a:endParaRPr lang="en-US"/>
        </a:p>
      </dgm:t>
    </dgm:pt>
    <dgm:pt modelId="{3167A7D2-54CD-45AA-957A-DD69F3C9BC40}">
      <dgm:prSet/>
      <dgm:spPr/>
      <dgm:t>
        <a:bodyPr/>
        <a:lstStyle/>
        <a:p>
          <a:r>
            <a:rPr lang="en-US"/>
            <a:t>Supports independence</a:t>
          </a:r>
        </a:p>
      </dgm:t>
    </dgm:pt>
    <dgm:pt modelId="{CBBA755B-E15B-4FBB-8AE8-FBE64B661E16}" type="parTrans" cxnId="{328A1EEE-2803-47D4-9FD0-F373F4433829}">
      <dgm:prSet/>
      <dgm:spPr/>
      <dgm:t>
        <a:bodyPr/>
        <a:lstStyle/>
        <a:p>
          <a:endParaRPr lang="en-US"/>
        </a:p>
      </dgm:t>
    </dgm:pt>
    <dgm:pt modelId="{1F86E458-73DA-469E-BE77-7EFD84E5C49F}" type="sibTrans" cxnId="{328A1EEE-2803-47D4-9FD0-F373F4433829}">
      <dgm:prSet/>
      <dgm:spPr/>
      <dgm:t>
        <a:bodyPr/>
        <a:lstStyle/>
        <a:p>
          <a:endParaRPr lang="en-US"/>
        </a:p>
      </dgm:t>
    </dgm:pt>
    <dgm:pt modelId="{01FE0840-3F9E-4F47-ADCA-E6B9026998CC}">
      <dgm:prSet/>
      <dgm:spPr/>
      <dgm:t>
        <a:bodyPr/>
        <a:lstStyle/>
        <a:p>
          <a:r>
            <a:rPr lang="en-US"/>
            <a:t>Frees your time up – (less putting out fires, more of your day running smoothly)</a:t>
          </a:r>
        </a:p>
      </dgm:t>
    </dgm:pt>
    <dgm:pt modelId="{A81759C6-88D9-4E82-A688-60F1E2B6531E}" type="parTrans" cxnId="{D4700616-3C7D-4307-B183-4DCB7C8C8448}">
      <dgm:prSet/>
      <dgm:spPr/>
      <dgm:t>
        <a:bodyPr/>
        <a:lstStyle/>
        <a:p>
          <a:endParaRPr lang="en-US"/>
        </a:p>
      </dgm:t>
    </dgm:pt>
    <dgm:pt modelId="{70933217-83E5-4B1E-9626-3CACF516DA3B}" type="sibTrans" cxnId="{D4700616-3C7D-4307-B183-4DCB7C8C8448}">
      <dgm:prSet/>
      <dgm:spPr/>
      <dgm:t>
        <a:bodyPr/>
        <a:lstStyle/>
        <a:p>
          <a:endParaRPr lang="en-US"/>
        </a:p>
      </dgm:t>
    </dgm:pt>
    <dgm:pt modelId="{3E358F5F-86E8-453C-AC5A-3B635C80DC71}" type="pres">
      <dgm:prSet presAssocID="{61F95AE3-57F5-4728-B227-F21BFDCFA582}" presName="matrix" presStyleCnt="0">
        <dgm:presLayoutVars>
          <dgm:chMax val="1"/>
          <dgm:dir/>
          <dgm:resizeHandles val="exact"/>
        </dgm:presLayoutVars>
      </dgm:prSet>
      <dgm:spPr/>
    </dgm:pt>
    <dgm:pt modelId="{2DAA92AA-F5B5-4850-8BF8-E00A365861FC}" type="pres">
      <dgm:prSet presAssocID="{61F95AE3-57F5-4728-B227-F21BFDCFA582}" presName="axisShape" presStyleLbl="bgShp" presStyleIdx="0" presStyleCnt="1"/>
      <dgm:spPr/>
    </dgm:pt>
    <dgm:pt modelId="{016C0996-E4D4-4756-A755-9B6A31A56936}" type="pres">
      <dgm:prSet presAssocID="{61F95AE3-57F5-4728-B227-F21BFDCFA582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47EE757-30F3-4E18-B840-CF6DE18FC176}" type="pres">
      <dgm:prSet presAssocID="{61F95AE3-57F5-4728-B227-F21BFDCFA582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3E79EEF-6441-4604-B614-86D291651D5A}" type="pres">
      <dgm:prSet presAssocID="{61F95AE3-57F5-4728-B227-F21BFDCFA582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ED89B1B-ED96-44D9-9DC3-8C72031E9C08}" type="pres">
      <dgm:prSet presAssocID="{61F95AE3-57F5-4728-B227-F21BFDCFA582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4700616-3C7D-4307-B183-4DCB7C8C8448}" srcId="{61F95AE3-57F5-4728-B227-F21BFDCFA582}" destId="{01FE0840-3F9E-4F47-ADCA-E6B9026998CC}" srcOrd="3" destOrd="0" parTransId="{A81759C6-88D9-4E82-A688-60F1E2B6531E}" sibTransId="{70933217-83E5-4B1E-9626-3CACF516DA3B}"/>
    <dgm:cxn modelId="{E4D1301B-BA66-4372-A5A3-6E0A1C4AEB92}" type="presOf" srcId="{3167A7D2-54CD-45AA-957A-DD69F3C9BC40}" destId="{63E79EEF-6441-4604-B614-86D291651D5A}" srcOrd="0" destOrd="0" presId="urn:microsoft.com/office/officeart/2005/8/layout/matrix2"/>
    <dgm:cxn modelId="{DE268738-CD2B-4F1E-951F-AA34345AB62A}" type="presOf" srcId="{61F95AE3-57F5-4728-B227-F21BFDCFA582}" destId="{3E358F5F-86E8-453C-AC5A-3B635C80DC71}" srcOrd="0" destOrd="0" presId="urn:microsoft.com/office/officeart/2005/8/layout/matrix2"/>
    <dgm:cxn modelId="{B4A61C69-AC13-459B-9A6C-84DA502C478C}" type="presOf" srcId="{6744F214-6D9F-4BDB-84E1-E7F2C4AA422A}" destId="{016C0996-E4D4-4756-A755-9B6A31A56936}" srcOrd="0" destOrd="0" presId="urn:microsoft.com/office/officeart/2005/8/layout/matrix2"/>
    <dgm:cxn modelId="{FFD14176-4CC5-4028-8B93-73A91BBBE64D}" type="presOf" srcId="{B8A55035-16B1-406B-AC31-2BF83FC7C5EB}" destId="{447EE757-30F3-4E18-B840-CF6DE18FC176}" srcOrd="0" destOrd="0" presId="urn:microsoft.com/office/officeart/2005/8/layout/matrix2"/>
    <dgm:cxn modelId="{26BD1791-FDFF-4764-B6E7-FBE3DEB8F6C4}" srcId="{61F95AE3-57F5-4728-B227-F21BFDCFA582}" destId="{6744F214-6D9F-4BDB-84E1-E7F2C4AA422A}" srcOrd="0" destOrd="0" parTransId="{28BFA4BE-005C-4A92-806B-A732B3507326}" sibTransId="{9FAB1FB3-1847-4872-81B5-5E0F77713880}"/>
    <dgm:cxn modelId="{962CBA9E-AF9E-4697-8B75-9BA12E60D6DB}" type="presOf" srcId="{01FE0840-3F9E-4F47-ADCA-E6B9026998CC}" destId="{3ED89B1B-ED96-44D9-9DC3-8C72031E9C08}" srcOrd="0" destOrd="0" presId="urn:microsoft.com/office/officeart/2005/8/layout/matrix2"/>
    <dgm:cxn modelId="{A2C7E5E3-56A7-4F3E-AF0F-683D1B2616EA}" srcId="{61F95AE3-57F5-4728-B227-F21BFDCFA582}" destId="{B8A55035-16B1-406B-AC31-2BF83FC7C5EB}" srcOrd="1" destOrd="0" parTransId="{5BA3078C-9452-42EC-9F8C-2CB594A6562F}" sibTransId="{70386D7F-7574-4B57-A575-9447D0782D41}"/>
    <dgm:cxn modelId="{328A1EEE-2803-47D4-9FD0-F373F4433829}" srcId="{61F95AE3-57F5-4728-B227-F21BFDCFA582}" destId="{3167A7D2-54CD-45AA-957A-DD69F3C9BC40}" srcOrd="2" destOrd="0" parTransId="{CBBA755B-E15B-4FBB-8AE8-FBE64B661E16}" sibTransId="{1F86E458-73DA-469E-BE77-7EFD84E5C49F}"/>
    <dgm:cxn modelId="{73518C49-7040-45B8-BF9A-87F951E80357}" type="presParOf" srcId="{3E358F5F-86E8-453C-AC5A-3B635C80DC71}" destId="{2DAA92AA-F5B5-4850-8BF8-E00A365861FC}" srcOrd="0" destOrd="0" presId="urn:microsoft.com/office/officeart/2005/8/layout/matrix2"/>
    <dgm:cxn modelId="{DB49BCF0-0D57-47E3-922E-73E1D9437612}" type="presParOf" srcId="{3E358F5F-86E8-453C-AC5A-3B635C80DC71}" destId="{016C0996-E4D4-4756-A755-9B6A31A56936}" srcOrd="1" destOrd="0" presId="urn:microsoft.com/office/officeart/2005/8/layout/matrix2"/>
    <dgm:cxn modelId="{6BBF77CC-4F25-4512-9A6E-231FD465F18B}" type="presParOf" srcId="{3E358F5F-86E8-453C-AC5A-3B635C80DC71}" destId="{447EE757-30F3-4E18-B840-CF6DE18FC176}" srcOrd="2" destOrd="0" presId="urn:microsoft.com/office/officeart/2005/8/layout/matrix2"/>
    <dgm:cxn modelId="{E8214D8C-ECAD-4FD8-8F01-2269335528BD}" type="presParOf" srcId="{3E358F5F-86E8-453C-AC5A-3B635C80DC71}" destId="{63E79EEF-6441-4604-B614-86D291651D5A}" srcOrd="3" destOrd="0" presId="urn:microsoft.com/office/officeart/2005/8/layout/matrix2"/>
    <dgm:cxn modelId="{CD9A8AC8-2CA5-41C8-829F-E6DBB0E2F440}" type="presParOf" srcId="{3E358F5F-86E8-453C-AC5A-3B635C80DC71}" destId="{3ED89B1B-ED96-44D9-9DC3-8C72031E9C0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2B07FD-0323-49CF-8675-6C41E6C2F48C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D38D6FC-0769-4C9C-89B4-22E5F86F80E9}">
      <dgm:prSet/>
      <dgm:spPr/>
      <dgm:t>
        <a:bodyPr/>
        <a:lstStyle/>
        <a:p>
          <a:pPr rtl="0"/>
          <a:r>
            <a:rPr lang="en-US"/>
            <a:t>Pick behaviors that</a:t>
          </a:r>
          <a:r>
            <a:rPr lang="en-US">
              <a:latin typeface="Calibri Light" panose="020F0302020204030204"/>
            </a:rPr>
            <a:t> are important to</a:t>
          </a:r>
          <a:r>
            <a:rPr lang="en-US"/>
            <a:t> INCREASE</a:t>
          </a:r>
        </a:p>
      </dgm:t>
    </dgm:pt>
    <dgm:pt modelId="{08DC496A-CBBC-4F4E-AC28-593CC00EEC2B}" type="parTrans" cxnId="{7029F7B5-7ECD-416B-8BAA-1BA4AD27C289}">
      <dgm:prSet/>
      <dgm:spPr/>
      <dgm:t>
        <a:bodyPr/>
        <a:lstStyle/>
        <a:p>
          <a:endParaRPr lang="en-US"/>
        </a:p>
      </dgm:t>
    </dgm:pt>
    <dgm:pt modelId="{90C166EA-BE54-4398-B375-4ADD739DD3F9}" type="sibTrans" cxnId="{7029F7B5-7ECD-416B-8BAA-1BA4AD27C289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AF4F6CA4-FBD0-4DD9-9097-27EEB86A2E52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Provide the</a:t>
          </a:r>
          <a:r>
            <a:rPr lang="en-US"/>
            <a:t> reward after </a:t>
          </a:r>
          <a:r>
            <a:rPr lang="en-US">
              <a:latin typeface="Calibri Light" panose="020F0302020204030204"/>
            </a:rPr>
            <a:t>selected behavior occurs </a:t>
          </a:r>
          <a:endParaRPr lang="en-US"/>
        </a:p>
      </dgm:t>
    </dgm:pt>
    <dgm:pt modelId="{2EFBEC7B-5A62-4E19-B83D-6C87B56776EE}" type="parTrans" cxnId="{0B5813C2-C4DE-4AB5-A655-095BBC40FC9D}">
      <dgm:prSet/>
      <dgm:spPr/>
      <dgm:t>
        <a:bodyPr/>
        <a:lstStyle/>
        <a:p>
          <a:endParaRPr lang="en-US"/>
        </a:p>
      </dgm:t>
    </dgm:pt>
    <dgm:pt modelId="{F1031B92-E27F-45B3-A2D4-ECA0026C8CF0}" type="sibTrans" cxnId="{0B5813C2-C4DE-4AB5-A655-095BBC40FC9D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3950C397-7627-4125-8B76-C405124989DD}">
      <dgm:prSet phldr="0"/>
      <dgm:spPr/>
      <dgm:t>
        <a:bodyPr/>
        <a:lstStyle/>
        <a:p>
          <a:pPr rtl="0"/>
          <a:r>
            <a:rPr lang="en-US"/>
            <a:t>Give your student a choice in what</a:t>
          </a:r>
          <a:r>
            <a:rPr lang="en-US">
              <a:latin typeface="Calibri Light" panose="020F0302020204030204"/>
            </a:rPr>
            <a:t> reward</a:t>
          </a:r>
          <a:r>
            <a:rPr lang="en-US"/>
            <a:t> they are working for</a:t>
          </a:r>
        </a:p>
      </dgm:t>
    </dgm:pt>
    <dgm:pt modelId="{950A263F-56F5-44F0-929C-E187EC471846}" type="parTrans" cxnId="{4F685CD5-0273-4F01-8DEF-8D993F70BFC8}">
      <dgm:prSet/>
      <dgm:spPr/>
    </dgm:pt>
    <dgm:pt modelId="{193DB7B7-557F-41BB-BA00-48B63B941AFA}" type="sibTrans" cxnId="{4F685CD5-0273-4F01-8DEF-8D993F70BFC8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E643775-5652-4276-A394-961F5AB27175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Identify potential rewards</a:t>
          </a:r>
        </a:p>
      </dgm:t>
    </dgm:pt>
    <dgm:pt modelId="{E34B5EEF-379A-47B6-9BC1-591269D7C141}" type="parTrans" cxnId="{317E821D-D135-4CE9-B4DC-6B929C397FD0}">
      <dgm:prSet/>
      <dgm:spPr/>
    </dgm:pt>
    <dgm:pt modelId="{CF1CB4A4-5A5A-4A20-B8DD-47ADC498CF49}" type="sibTrans" cxnId="{317E821D-D135-4CE9-B4DC-6B929C397FD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83604AB4-FB6D-46DC-AEFA-C788D0D21E75}">
      <dgm:prSet phldr="0"/>
      <dgm:spPr/>
      <dgm:t>
        <a:bodyPr/>
        <a:lstStyle/>
        <a:p>
          <a:pPr rtl="0"/>
          <a:r>
            <a:rPr lang="en-US">
              <a:latin typeface="Calibri Light"/>
              <a:cs typeface="Calibri Light"/>
            </a:rPr>
            <a:t>Monitor progress! </a:t>
          </a:r>
        </a:p>
      </dgm:t>
    </dgm:pt>
    <dgm:pt modelId="{1A928303-739E-4392-9CFB-EF988B56A94C}" type="parTrans" cxnId="{0E4BEB32-A692-4680-8619-EC6B6A382FD0}">
      <dgm:prSet/>
      <dgm:spPr/>
    </dgm:pt>
    <dgm:pt modelId="{D976273E-0335-496A-AF05-6DEADDA02233}" type="sibTrans" cxnId="{0E4BEB32-A692-4680-8619-EC6B6A382FD0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87AD1A5E-0EF2-4597-AD12-66625DC6DB19}" type="pres">
      <dgm:prSet presAssocID="{F62B07FD-0323-49CF-8675-6C41E6C2F48C}" presName="Name0" presStyleCnt="0">
        <dgm:presLayoutVars>
          <dgm:animLvl val="lvl"/>
          <dgm:resizeHandles val="exact"/>
        </dgm:presLayoutVars>
      </dgm:prSet>
      <dgm:spPr/>
    </dgm:pt>
    <dgm:pt modelId="{5DB3C53A-9082-4058-A91D-D4B186C4EA80}" type="pres">
      <dgm:prSet presAssocID="{7D38D6FC-0769-4C9C-89B4-22E5F86F80E9}" presName="compositeNode" presStyleCnt="0">
        <dgm:presLayoutVars>
          <dgm:bulletEnabled val="1"/>
        </dgm:presLayoutVars>
      </dgm:prSet>
      <dgm:spPr/>
    </dgm:pt>
    <dgm:pt modelId="{7052EA4E-161F-4749-9C9C-EA68C65698C7}" type="pres">
      <dgm:prSet presAssocID="{7D38D6FC-0769-4C9C-89B4-22E5F86F80E9}" presName="bgRect" presStyleLbl="alignNode1" presStyleIdx="0" presStyleCnt="5"/>
      <dgm:spPr/>
    </dgm:pt>
    <dgm:pt modelId="{1CEF8738-DF80-4263-82EC-F1CF90B925E6}" type="pres">
      <dgm:prSet presAssocID="{90C166EA-BE54-4398-B375-4ADD739DD3F9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B26C18F7-70F6-4244-8CAD-35DCFBF72904}" type="pres">
      <dgm:prSet presAssocID="{7D38D6FC-0769-4C9C-89B4-22E5F86F80E9}" presName="nodeRect" presStyleLbl="alignNode1" presStyleIdx="0" presStyleCnt="5">
        <dgm:presLayoutVars>
          <dgm:bulletEnabled val="1"/>
        </dgm:presLayoutVars>
      </dgm:prSet>
      <dgm:spPr/>
    </dgm:pt>
    <dgm:pt modelId="{08E03DF9-9666-4A29-A625-93EF1A2CACB2}" type="pres">
      <dgm:prSet presAssocID="{90C166EA-BE54-4398-B375-4ADD739DD3F9}" presName="sibTrans" presStyleCnt="0"/>
      <dgm:spPr/>
    </dgm:pt>
    <dgm:pt modelId="{78779D78-4547-4C02-A160-C588D886A2A4}" type="pres">
      <dgm:prSet presAssocID="{DE643775-5652-4276-A394-961F5AB27175}" presName="compositeNode" presStyleCnt="0">
        <dgm:presLayoutVars>
          <dgm:bulletEnabled val="1"/>
        </dgm:presLayoutVars>
      </dgm:prSet>
      <dgm:spPr/>
    </dgm:pt>
    <dgm:pt modelId="{58BD3F11-80CE-47DB-A30D-0A7688EC94A1}" type="pres">
      <dgm:prSet presAssocID="{DE643775-5652-4276-A394-961F5AB27175}" presName="bgRect" presStyleLbl="alignNode1" presStyleIdx="1" presStyleCnt="5"/>
      <dgm:spPr/>
    </dgm:pt>
    <dgm:pt modelId="{F7E966B4-487F-4356-9FBB-0D7111A3A261}" type="pres">
      <dgm:prSet presAssocID="{CF1CB4A4-5A5A-4A20-B8DD-47ADC498CF49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5853F796-8B51-4299-8AF9-A821DEFB5330}" type="pres">
      <dgm:prSet presAssocID="{DE643775-5652-4276-A394-961F5AB27175}" presName="nodeRect" presStyleLbl="alignNode1" presStyleIdx="1" presStyleCnt="5">
        <dgm:presLayoutVars>
          <dgm:bulletEnabled val="1"/>
        </dgm:presLayoutVars>
      </dgm:prSet>
      <dgm:spPr/>
    </dgm:pt>
    <dgm:pt modelId="{459739D6-D3D2-4CA3-AF51-BA7F99DBF383}" type="pres">
      <dgm:prSet presAssocID="{CF1CB4A4-5A5A-4A20-B8DD-47ADC498CF49}" presName="sibTrans" presStyleCnt="0"/>
      <dgm:spPr/>
    </dgm:pt>
    <dgm:pt modelId="{CE89802D-1D6D-4A3E-BA0B-C94EBB93215C}" type="pres">
      <dgm:prSet presAssocID="{3950C397-7627-4125-8B76-C405124989DD}" presName="compositeNode" presStyleCnt="0">
        <dgm:presLayoutVars>
          <dgm:bulletEnabled val="1"/>
        </dgm:presLayoutVars>
      </dgm:prSet>
      <dgm:spPr/>
    </dgm:pt>
    <dgm:pt modelId="{394C91F3-2416-4720-BB7B-4CED9AA3F7BF}" type="pres">
      <dgm:prSet presAssocID="{3950C397-7627-4125-8B76-C405124989DD}" presName="bgRect" presStyleLbl="alignNode1" presStyleIdx="2" presStyleCnt="5"/>
      <dgm:spPr/>
    </dgm:pt>
    <dgm:pt modelId="{47ABAF32-2792-4423-A309-F21011B6EC5B}" type="pres">
      <dgm:prSet presAssocID="{193DB7B7-557F-41BB-BA00-48B63B941AFA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21EB6EC7-2AF3-4542-BE69-66A94388AD27}" type="pres">
      <dgm:prSet presAssocID="{3950C397-7627-4125-8B76-C405124989DD}" presName="nodeRect" presStyleLbl="alignNode1" presStyleIdx="2" presStyleCnt="5">
        <dgm:presLayoutVars>
          <dgm:bulletEnabled val="1"/>
        </dgm:presLayoutVars>
      </dgm:prSet>
      <dgm:spPr/>
    </dgm:pt>
    <dgm:pt modelId="{B486B043-EAFB-436D-8A77-A8EA0E0F5806}" type="pres">
      <dgm:prSet presAssocID="{193DB7B7-557F-41BB-BA00-48B63B941AFA}" presName="sibTrans" presStyleCnt="0"/>
      <dgm:spPr/>
    </dgm:pt>
    <dgm:pt modelId="{3E4A8F12-73B6-491C-90ED-AE28A2BF06E3}" type="pres">
      <dgm:prSet presAssocID="{AF4F6CA4-FBD0-4DD9-9097-27EEB86A2E52}" presName="compositeNode" presStyleCnt="0">
        <dgm:presLayoutVars>
          <dgm:bulletEnabled val="1"/>
        </dgm:presLayoutVars>
      </dgm:prSet>
      <dgm:spPr/>
    </dgm:pt>
    <dgm:pt modelId="{CFADC64D-3B5E-412A-BCF2-F601EE410BFF}" type="pres">
      <dgm:prSet presAssocID="{AF4F6CA4-FBD0-4DD9-9097-27EEB86A2E52}" presName="bgRect" presStyleLbl="alignNode1" presStyleIdx="3" presStyleCnt="5"/>
      <dgm:spPr/>
    </dgm:pt>
    <dgm:pt modelId="{BFD625C0-B6F9-4F40-B81B-FF6366573637}" type="pres">
      <dgm:prSet presAssocID="{F1031B92-E27F-45B3-A2D4-ECA0026C8CF0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169E492E-63D6-4C32-917C-8CE3AE978929}" type="pres">
      <dgm:prSet presAssocID="{AF4F6CA4-FBD0-4DD9-9097-27EEB86A2E52}" presName="nodeRect" presStyleLbl="alignNode1" presStyleIdx="3" presStyleCnt="5">
        <dgm:presLayoutVars>
          <dgm:bulletEnabled val="1"/>
        </dgm:presLayoutVars>
      </dgm:prSet>
      <dgm:spPr/>
    </dgm:pt>
    <dgm:pt modelId="{8669A221-A84B-4E80-88C8-9E05A595369D}" type="pres">
      <dgm:prSet presAssocID="{F1031B92-E27F-45B3-A2D4-ECA0026C8CF0}" presName="sibTrans" presStyleCnt="0"/>
      <dgm:spPr/>
    </dgm:pt>
    <dgm:pt modelId="{EA7E9879-67AB-48D7-9BE9-52599C79C770}" type="pres">
      <dgm:prSet presAssocID="{83604AB4-FB6D-46DC-AEFA-C788D0D21E75}" presName="compositeNode" presStyleCnt="0">
        <dgm:presLayoutVars>
          <dgm:bulletEnabled val="1"/>
        </dgm:presLayoutVars>
      </dgm:prSet>
      <dgm:spPr/>
    </dgm:pt>
    <dgm:pt modelId="{DC3BBE76-B716-4264-81C7-07025F6FCB09}" type="pres">
      <dgm:prSet presAssocID="{83604AB4-FB6D-46DC-AEFA-C788D0D21E75}" presName="bgRect" presStyleLbl="alignNode1" presStyleIdx="4" presStyleCnt="5"/>
      <dgm:spPr/>
    </dgm:pt>
    <dgm:pt modelId="{C3D99071-E344-47CA-A8FD-F26642916A16}" type="pres">
      <dgm:prSet presAssocID="{D976273E-0335-496A-AF05-6DEADDA02233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341CEC63-38BF-4A00-871B-972EFF0C73DC}" type="pres">
      <dgm:prSet presAssocID="{83604AB4-FB6D-46DC-AEFA-C788D0D21E75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798E700C-362C-4BF8-854E-E89A848944D2}" type="presOf" srcId="{90C166EA-BE54-4398-B375-4ADD739DD3F9}" destId="{1CEF8738-DF80-4263-82EC-F1CF90B925E6}" srcOrd="0" destOrd="0" presId="urn:microsoft.com/office/officeart/2016/7/layout/LinearBlockProcessNumbered"/>
    <dgm:cxn modelId="{8093EF11-A56D-4C08-AA3C-B45AA16C96EC}" type="presOf" srcId="{AF4F6CA4-FBD0-4DD9-9097-27EEB86A2E52}" destId="{CFADC64D-3B5E-412A-BCF2-F601EE410BFF}" srcOrd="0" destOrd="0" presId="urn:microsoft.com/office/officeart/2016/7/layout/LinearBlockProcessNumbered"/>
    <dgm:cxn modelId="{D970E514-ABD4-40A7-B412-50ECCAA2F716}" type="presOf" srcId="{F62B07FD-0323-49CF-8675-6C41E6C2F48C}" destId="{87AD1A5E-0EF2-4597-AD12-66625DC6DB19}" srcOrd="0" destOrd="0" presId="urn:microsoft.com/office/officeart/2016/7/layout/LinearBlockProcessNumbered"/>
    <dgm:cxn modelId="{317E821D-D135-4CE9-B4DC-6B929C397FD0}" srcId="{F62B07FD-0323-49CF-8675-6C41E6C2F48C}" destId="{DE643775-5652-4276-A394-961F5AB27175}" srcOrd="1" destOrd="0" parTransId="{E34B5EEF-379A-47B6-9BC1-591269D7C141}" sibTransId="{CF1CB4A4-5A5A-4A20-B8DD-47ADC498CF49}"/>
    <dgm:cxn modelId="{034F1430-80DD-4104-B02D-D7D18C40E07C}" type="presOf" srcId="{193DB7B7-557F-41BB-BA00-48B63B941AFA}" destId="{47ABAF32-2792-4423-A309-F21011B6EC5B}" srcOrd="0" destOrd="0" presId="urn:microsoft.com/office/officeart/2016/7/layout/LinearBlockProcessNumbered"/>
    <dgm:cxn modelId="{8C765B32-427A-4FEF-963F-47C60024E006}" type="presOf" srcId="{D976273E-0335-496A-AF05-6DEADDA02233}" destId="{C3D99071-E344-47CA-A8FD-F26642916A16}" srcOrd="0" destOrd="0" presId="urn:microsoft.com/office/officeart/2016/7/layout/LinearBlockProcessNumbered"/>
    <dgm:cxn modelId="{0E4BEB32-A692-4680-8619-EC6B6A382FD0}" srcId="{F62B07FD-0323-49CF-8675-6C41E6C2F48C}" destId="{83604AB4-FB6D-46DC-AEFA-C788D0D21E75}" srcOrd="4" destOrd="0" parTransId="{1A928303-739E-4392-9CFB-EF988B56A94C}" sibTransId="{D976273E-0335-496A-AF05-6DEADDA02233}"/>
    <dgm:cxn modelId="{7ECDE542-FEE8-47F4-B9A4-F05188F4556A}" type="presOf" srcId="{DE643775-5652-4276-A394-961F5AB27175}" destId="{58BD3F11-80CE-47DB-A30D-0A7688EC94A1}" srcOrd="0" destOrd="0" presId="urn:microsoft.com/office/officeart/2016/7/layout/LinearBlockProcessNumbered"/>
    <dgm:cxn modelId="{B7EED947-7586-4B4B-B74E-7A9D029D06E0}" type="presOf" srcId="{3950C397-7627-4125-8B76-C405124989DD}" destId="{21EB6EC7-2AF3-4542-BE69-66A94388AD27}" srcOrd="1" destOrd="0" presId="urn:microsoft.com/office/officeart/2016/7/layout/LinearBlockProcessNumbered"/>
    <dgm:cxn modelId="{AC673149-00C1-466B-87E7-12543E99B441}" type="presOf" srcId="{7D38D6FC-0769-4C9C-89B4-22E5F86F80E9}" destId="{7052EA4E-161F-4749-9C9C-EA68C65698C7}" srcOrd="0" destOrd="0" presId="urn:microsoft.com/office/officeart/2016/7/layout/LinearBlockProcessNumbered"/>
    <dgm:cxn modelId="{8D225F52-9B3E-4452-8136-8DE0C79749F4}" type="presOf" srcId="{7D38D6FC-0769-4C9C-89B4-22E5F86F80E9}" destId="{B26C18F7-70F6-4244-8CAD-35DCFBF72904}" srcOrd="1" destOrd="0" presId="urn:microsoft.com/office/officeart/2016/7/layout/LinearBlockProcessNumbered"/>
    <dgm:cxn modelId="{6478A076-488B-444B-94FB-1512E463EE8A}" type="presOf" srcId="{DE643775-5652-4276-A394-961F5AB27175}" destId="{5853F796-8B51-4299-8AF9-A821DEFB5330}" srcOrd="1" destOrd="0" presId="urn:microsoft.com/office/officeart/2016/7/layout/LinearBlockProcessNumbered"/>
    <dgm:cxn modelId="{68F5B55A-997F-4AD3-8437-66366BF4AB61}" type="presOf" srcId="{AF4F6CA4-FBD0-4DD9-9097-27EEB86A2E52}" destId="{169E492E-63D6-4C32-917C-8CE3AE978929}" srcOrd="1" destOrd="0" presId="urn:microsoft.com/office/officeart/2016/7/layout/LinearBlockProcessNumbered"/>
    <dgm:cxn modelId="{DFD7E096-B9E7-456A-8BB8-062014713FE3}" type="presOf" srcId="{CF1CB4A4-5A5A-4A20-B8DD-47ADC498CF49}" destId="{F7E966B4-487F-4356-9FBB-0D7111A3A261}" srcOrd="0" destOrd="0" presId="urn:microsoft.com/office/officeart/2016/7/layout/LinearBlockProcessNumbered"/>
    <dgm:cxn modelId="{3792089B-CC73-40B8-8E54-1910A433BAA9}" type="presOf" srcId="{83604AB4-FB6D-46DC-AEFA-C788D0D21E75}" destId="{341CEC63-38BF-4A00-871B-972EFF0C73DC}" srcOrd="1" destOrd="0" presId="urn:microsoft.com/office/officeart/2016/7/layout/LinearBlockProcessNumbered"/>
    <dgm:cxn modelId="{9D988C9E-E463-41A7-8AB9-91545DE26CB7}" type="presOf" srcId="{83604AB4-FB6D-46DC-AEFA-C788D0D21E75}" destId="{DC3BBE76-B716-4264-81C7-07025F6FCB09}" srcOrd="0" destOrd="0" presId="urn:microsoft.com/office/officeart/2016/7/layout/LinearBlockProcessNumbered"/>
    <dgm:cxn modelId="{7029F7B5-7ECD-416B-8BAA-1BA4AD27C289}" srcId="{F62B07FD-0323-49CF-8675-6C41E6C2F48C}" destId="{7D38D6FC-0769-4C9C-89B4-22E5F86F80E9}" srcOrd="0" destOrd="0" parTransId="{08DC496A-CBBC-4F4E-AC28-593CC00EEC2B}" sibTransId="{90C166EA-BE54-4398-B375-4ADD739DD3F9}"/>
    <dgm:cxn modelId="{1400FBB5-2807-483B-9B5F-54FAD8218AAB}" type="presOf" srcId="{F1031B92-E27F-45B3-A2D4-ECA0026C8CF0}" destId="{BFD625C0-B6F9-4F40-B81B-FF6366573637}" srcOrd="0" destOrd="0" presId="urn:microsoft.com/office/officeart/2016/7/layout/LinearBlockProcessNumbered"/>
    <dgm:cxn modelId="{0B5813C2-C4DE-4AB5-A655-095BBC40FC9D}" srcId="{F62B07FD-0323-49CF-8675-6C41E6C2F48C}" destId="{AF4F6CA4-FBD0-4DD9-9097-27EEB86A2E52}" srcOrd="3" destOrd="0" parTransId="{2EFBEC7B-5A62-4E19-B83D-6C87B56776EE}" sibTransId="{F1031B92-E27F-45B3-A2D4-ECA0026C8CF0}"/>
    <dgm:cxn modelId="{B0CBEED3-E461-4B70-8A74-A9F580BCDC55}" type="presOf" srcId="{3950C397-7627-4125-8B76-C405124989DD}" destId="{394C91F3-2416-4720-BB7B-4CED9AA3F7BF}" srcOrd="0" destOrd="0" presId="urn:microsoft.com/office/officeart/2016/7/layout/LinearBlockProcessNumbered"/>
    <dgm:cxn modelId="{4F685CD5-0273-4F01-8DEF-8D993F70BFC8}" srcId="{F62B07FD-0323-49CF-8675-6C41E6C2F48C}" destId="{3950C397-7627-4125-8B76-C405124989DD}" srcOrd="2" destOrd="0" parTransId="{950A263F-56F5-44F0-929C-E187EC471846}" sibTransId="{193DB7B7-557F-41BB-BA00-48B63B941AFA}"/>
    <dgm:cxn modelId="{7A2F7E6D-5235-4302-B15B-BB28F40D5852}" type="presParOf" srcId="{87AD1A5E-0EF2-4597-AD12-66625DC6DB19}" destId="{5DB3C53A-9082-4058-A91D-D4B186C4EA80}" srcOrd="0" destOrd="0" presId="urn:microsoft.com/office/officeart/2016/7/layout/LinearBlockProcessNumbered"/>
    <dgm:cxn modelId="{B03E3EC6-76C9-4DC0-BA80-BC06CBD765D8}" type="presParOf" srcId="{5DB3C53A-9082-4058-A91D-D4B186C4EA80}" destId="{7052EA4E-161F-4749-9C9C-EA68C65698C7}" srcOrd="0" destOrd="0" presId="urn:microsoft.com/office/officeart/2016/7/layout/LinearBlockProcessNumbered"/>
    <dgm:cxn modelId="{D371170C-2DCC-4C9E-B006-BB88E7EB5FE8}" type="presParOf" srcId="{5DB3C53A-9082-4058-A91D-D4B186C4EA80}" destId="{1CEF8738-DF80-4263-82EC-F1CF90B925E6}" srcOrd="1" destOrd="0" presId="urn:microsoft.com/office/officeart/2016/7/layout/LinearBlockProcessNumbered"/>
    <dgm:cxn modelId="{E57DBD97-DB66-49C7-B42C-407EEC69C496}" type="presParOf" srcId="{5DB3C53A-9082-4058-A91D-D4B186C4EA80}" destId="{B26C18F7-70F6-4244-8CAD-35DCFBF72904}" srcOrd="2" destOrd="0" presId="urn:microsoft.com/office/officeart/2016/7/layout/LinearBlockProcessNumbered"/>
    <dgm:cxn modelId="{7E857C2E-1D31-4ADF-9A47-ABDCF5C9D4E9}" type="presParOf" srcId="{87AD1A5E-0EF2-4597-AD12-66625DC6DB19}" destId="{08E03DF9-9666-4A29-A625-93EF1A2CACB2}" srcOrd="1" destOrd="0" presId="urn:microsoft.com/office/officeart/2016/7/layout/LinearBlockProcessNumbered"/>
    <dgm:cxn modelId="{E81681F5-217B-43DF-91A7-DFA7FB3C9CFF}" type="presParOf" srcId="{87AD1A5E-0EF2-4597-AD12-66625DC6DB19}" destId="{78779D78-4547-4C02-A160-C588D886A2A4}" srcOrd="2" destOrd="0" presId="urn:microsoft.com/office/officeart/2016/7/layout/LinearBlockProcessNumbered"/>
    <dgm:cxn modelId="{60678729-EE1D-46F5-8279-EBF0E1DCFE68}" type="presParOf" srcId="{78779D78-4547-4C02-A160-C588D886A2A4}" destId="{58BD3F11-80CE-47DB-A30D-0A7688EC94A1}" srcOrd="0" destOrd="0" presId="urn:microsoft.com/office/officeart/2016/7/layout/LinearBlockProcessNumbered"/>
    <dgm:cxn modelId="{572A71F8-CDF0-437E-8820-25AAA6A458CB}" type="presParOf" srcId="{78779D78-4547-4C02-A160-C588D886A2A4}" destId="{F7E966B4-487F-4356-9FBB-0D7111A3A261}" srcOrd="1" destOrd="0" presId="urn:microsoft.com/office/officeart/2016/7/layout/LinearBlockProcessNumbered"/>
    <dgm:cxn modelId="{7CA989BE-F0FF-42F5-A06A-2B0BD6D04100}" type="presParOf" srcId="{78779D78-4547-4C02-A160-C588D886A2A4}" destId="{5853F796-8B51-4299-8AF9-A821DEFB5330}" srcOrd="2" destOrd="0" presId="urn:microsoft.com/office/officeart/2016/7/layout/LinearBlockProcessNumbered"/>
    <dgm:cxn modelId="{9C7E6C55-8811-4FCE-B124-7E35A876B5DC}" type="presParOf" srcId="{87AD1A5E-0EF2-4597-AD12-66625DC6DB19}" destId="{459739D6-D3D2-4CA3-AF51-BA7F99DBF383}" srcOrd="3" destOrd="0" presId="urn:microsoft.com/office/officeart/2016/7/layout/LinearBlockProcessNumbered"/>
    <dgm:cxn modelId="{48F8F2C0-18D0-4285-B013-F26E873B7A09}" type="presParOf" srcId="{87AD1A5E-0EF2-4597-AD12-66625DC6DB19}" destId="{CE89802D-1D6D-4A3E-BA0B-C94EBB93215C}" srcOrd="4" destOrd="0" presId="urn:microsoft.com/office/officeart/2016/7/layout/LinearBlockProcessNumbered"/>
    <dgm:cxn modelId="{0E4E6D1A-B9FE-4A05-88EA-320D168AAC40}" type="presParOf" srcId="{CE89802D-1D6D-4A3E-BA0B-C94EBB93215C}" destId="{394C91F3-2416-4720-BB7B-4CED9AA3F7BF}" srcOrd="0" destOrd="0" presId="urn:microsoft.com/office/officeart/2016/7/layout/LinearBlockProcessNumbered"/>
    <dgm:cxn modelId="{A2307B46-24B3-4699-BE51-CD5D05F7B755}" type="presParOf" srcId="{CE89802D-1D6D-4A3E-BA0B-C94EBB93215C}" destId="{47ABAF32-2792-4423-A309-F21011B6EC5B}" srcOrd="1" destOrd="0" presId="urn:microsoft.com/office/officeart/2016/7/layout/LinearBlockProcessNumbered"/>
    <dgm:cxn modelId="{B1EB470C-1EB3-4D7D-AD6B-C24683239B32}" type="presParOf" srcId="{CE89802D-1D6D-4A3E-BA0B-C94EBB93215C}" destId="{21EB6EC7-2AF3-4542-BE69-66A94388AD27}" srcOrd="2" destOrd="0" presId="urn:microsoft.com/office/officeart/2016/7/layout/LinearBlockProcessNumbered"/>
    <dgm:cxn modelId="{21EE6770-460C-4D82-82A8-BDF521B6D02A}" type="presParOf" srcId="{87AD1A5E-0EF2-4597-AD12-66625DC6DB19}" destId="{B486B043-EAFB-436D-8A77-A8EA0E0F5806}" srcOrd="5" destOrd="0" presId="urn:microsoft.com/office/officeart/2016/7/layout/LinearBlockProcessNumbered"/>
    <dgm:cxn modelId="{2951A4DA-5CA7-444B-A2A1-887F581E2DC3}" type="presParOf" srcId="{87AD1A5E-0EF2-4597-AD12-66625DC6DB19}" destId="{3E4A8F12-73B6-491C-90ED-AE28A2BF06E3}" srcOrd="6" destOrd="0" presId="urn:microsoft.com/office/officeart/2016/7/layout/LinearBlockProcessNumbered"/>
    <dgm:cxn modelId="{91F2C5E2-731D-46F5-8E32-CF9FADE93910}" type="presParOf" srcId="{3E4A8F12-73B6-491C-90ED-AE28A2BF06E3}" destId="{CFADC64D-3B5E-412A-BCF2-F601EE410BFF}" srcOrd="0" destOrd="0" presId="urn:microsoft.com/office/officeart/2016/7/layout/LinearBlockProcessNumbered"/>
    <dgm:cxn modelId="{371FF3CB-F72E-44DE-962F-54D313B98B7B}" type="presParOf" srcId="{3E4A8F12-73B6-491C-90ED-AE28A2BF06E3}" destId="{BFD625C0-B6F9-4F40-B81B-FF6366573637}" srcOrd="1" destOrd="0" presId="urn:microsoft.com/office/officeart/2016/7/layout/LinearBlockProcessNumbered"/>
    <dgm:cxn modelId="{11489A09-7845-4AE6-A0D2-6A4A66DFC6EE}" type="presParOf" srcId="{3E4A8F12-73B6-491C-90ED-AE28A2BF06E3}" destId="{169E492E-63D6-4C32-917C-8CE3AE978929}" srcOrd="2" destOrd="0" presId="urn:microsoft.com/office/officeart/2016/7/layout/LinearBlockProcessNumbered"/>
    <dgm:cxn modelId="{13434540-272E-497B-A843-121D23CADB7E}" type="presParOf" srcId="{87AD1A5E-0EF2-4597-AD12-66625DC6DB19}" destId="{8669A221-A84B-4E80-88C8-9E05A595369D}" srcOrd="7" destOrd="0" presId="urn:microsoft.com/office/officeart/2016/7/layout/LinearBlockProcessNumbered"/>
    <dgm:cxn modelId="{AD851F77-20A3-4449-BD3C-85BDB6DC2259}" type="presParOf" srcId="{87AD1A5E-0EF2-4597-AD12-66625DC6DB19}" destId="{EA7E9879-67AB-48D7-9BE9-52599C79C770}" srcOrd="8" destOrd="0" presId="urn:microsoft.com/office/officeart/2016/7/layout/LinearBlockProcessNumbered"/>
    <dgm:cxn modelId="{94714BD8-0518-469D-9A12-9FA1C2FBEF7B}" type="presParOf" srcId="{EA7E9879-67AB-48D7-9BE9-52599C79C770}" destId="{DC3BBE76-B716-4264-81C7-07025F6FCB09}" srcOrd="0" destOrd="0" presId="urn:microsoft.com/office/officeart/2016/7/layout/LinearBlockProcessNumbered"/>
    <dgm:cxn modelId="{E54AF2DB-670E-46C5-8E9E-C96AEA513846}" type="presParOf" srcId="{EA7E9879-67AB-48D7-9BE9-52599C79C770}" destId="{C3D99071-E344-47CA-A8FD-F26642916A16}" srcOrd="1" destOrd="0" presId="urn:microsoft.com/office/officeart/2016/7/layout/LinearBlockProcessNumbered"/>
    <dgm:cxn modelId="{5907D15B-A693-46CB-95A2-D3A492B16161}" type="presParOf" srcId="{EA7E9879-67AB-48D7-9BE9-52599C79C770}" destId="{341CEC63-38BF-4A00-871B-972EFF0C73D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4E961C-F99B-4BD6-9838-061648E56E9E}" type="doc">
      <dgm:prSet loTypeId="urn:microsoft.com/office/officeart/2005/8/layout/hierarchy2" loCatId="hierarchy" qsTypeId="urn:microsoft.com/office/officeart/2005/8/quickstyle/simple4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DB9A60B-FCF7-4CAE-9DD8-881532EEA767}">
      <dgm:prSet/>
      <dgm:spPr/>
      <dgm:t>
        <a:bodyPr/>
        <a:lstStyle/>
        <a:p>
          <a:r>
            <a:rPr lang="en-US"/>
            <a:t>Keep these goals and rewards until you see consistent improvement</a:t>
          </a:r>
        </a:p>
      </dgm:t>
    </dgm:pt>
    <dgm:pt modelId="{C5B3517A-AD55-46BA-B2FD-D85071206151}" type="parTrans" cxnId="{5D403BF7-8566-4168-BAA8-8C5CD81FF819}">
      <dgm:prSet/>
      <dgm:spPr/>
      <dgm:t>
        <a:bodyPr/>
        <a:lstStyle/>
        <a:p>
          <a:endParaRPr lang="en-US"/>
        </a:p>
      </dgm:t>
    </dgm:pt>
    <dgm:pt modelId="{6D8D10FE-0824-4EFD-89D4-01D35635D3D4}" type="sibTrans" cxnId="{5D403BF7-8566-4168-BAA8-8C5CD81FF819}">
      <dgm:prSet/>
      <dgm:spPr/>
      <dgm:t>
        <a:bodyPr/>
        <a:lstStyle/>
        <a:p>
          <a:endParaRPr lang="en-US"/>
        </a:p>
      </dgm:t>
    </dgm:pt>
    <dgm:pt modelId="{D0BF8A92-5131-4A80-AEE6-218C2000E097}">
      <dgm:prSet/>
      <dgm:spPr/>
      <dgm:t>
        <a:bodyPr/>
        <a:lstStyle/>
        <a:p>
          <a:r>
            <a:rPr lang="en-US"/>
            <a:t>If you are not seeing improvement, think about:</a:t>
          </a:r>
        </a:p>
      </dgm:t>
    </dgm:pt>
    <dgm:pt modelId="{E50D2C0B-27A2-4DE8-A4DC-E3A9811A3439}" type="parTrans" cxnId="{BB17B3C1-F184-497A-A4EE-421BE1CF126E}">
      <dgm:prSet/>
      <dgm:spPr/>
      <dgm:t>
        <a:bodyPr/>
        <a:lstStyle/>
        <a:p>
          <a:endParaRPr lang="en-US"/>
        </a:p>
      </dgm:t>
    </dgm:pt>
    <dgm:pt modelId="{FBE847C4-D7DF-4F1F-BA0D-74212959648B}" type="sibTrans" cxnId="{BB17B3C1-F184-497A-A4EE-421BE1CF126E}">
      <dgm:prSet/>
      <dgm:spPr/>
      <dgm:t>
        <a:bodyPr/>
        <a:lstStyle/>
        <a:p>
          <a:endParaRPr lang="en-US"/>
        </a:p>
      </dgm:t>
    </dgm:pt>
    <dgm:pt modelId="{595CB2B6-59A9-4EA5-8724-4E67ADF5CDDE}">
      <dgm:prSet/>
      <dgm:spPr/>
      <dgm:t>
        <a:bodyPr/>
        <a:lstStyle/>
        <a:p>
          <a:r>
            <a:rPr lang="en-US" i="1"/>
            <a:t>Are the potential rewards appropriate?</a:t>
          </a:r>
        </a:p>
      </dgm:t>
    </dgm:pt>
    <dgm:pt modelId="{A69E502D-F110-4904-9CF2-A661B15B5DD1}" type="parTrans" cxnId="{DA832611-D8C5-44D2-B6B5-E67D5B107381}">
      <dgm:prSet/>
      <dgm:spPr/>
      <dgm:t>
        <a:bodyPr/>
        <a:lstStyle/>
        <a:p>
          <a:endParaRPr lang="en-US"/>
        </a:p>
      </dgm:t>
    </dgm:pt>
    <dgm:pt modelId="{897E2974-E4C5-4D34-90C9-25B23A307A2A}" type="sibTrans" cxnId="{DA832611-D8C5-44D2-B6B5-E67D5B107381}">
      <dgm:prSet/>
      <dgm:spPr/>
      <dgm:t>
        <a:bodyPr/>
        <a:lstStyle/>
        <a:p>
          <a:endParaRPr lang="en-US"/>
        </a:p>
      </dgm:t>
    </dgm:pt>
    <dgm:pt modelId="{96FB8FFC-9050-4040-B936-DF8120100D06}">
      <dgm:prSet/>
      <dgm:spPr/>
      <dgm:t>
        <a:bodyPr/>
        <a:lstStyle/>
        <a:p>
          <a:r>
            <a:rPr lang="en-US" i="1"/>
            <a:t>Did I give a choice in what my student is working for? </a:t>
          </a:r>
        </a:p>
      </dgm:t>
    </dgm:pt>
    <dgm:pt modelId="{A0D12278-3064-4B59-9D9D-6B7B10234894}" type="parTrans" cxnId="{B49F72D9-99CB-409C-80E3-E73DA0F0B88A}">
      <dgm:prSet/>
      <dgm:spPr/>
      <dgm:t>
        <a:bodyPr/>
        <a:lstStyle/>
        <a:p>
          <a:endParaRPr lang="en-US"/>
        </a:p>
      </dgm:t>
    </dgm:pt>
    <dgm:pt modelId="{8DD17C9F-F15C-4CD5-99B9-B201E9862390}" type="sibTrans" cxnId="{B49F72D9-99CB-409C-80E3-E73DA0F0B88A}">
      <dgm:prSet/>
      <dgm:spPr/>
      <dgm:t>
        <a:bodyPr/>
        <a:lstStyle/>
        <a:p>
          <a:endParaRPr lang="en-US"/>
        </a:p>
      </dgm:t>
    </dgm:pt>
    <dgm:pt modelId="{BD8868CB-FAF0-4608-AA1D-765C2C22137E}">
      <dgm:prSet/>
      <dgm:spPr/>
      <dgm:t>
        <a:bodyPr/>
        <a:lstStyle/>
        <a:p>
          <a:r>
            <a:rPr lang="en-US" i="1"/>
            <a:t>Did I present the reward immediately after the target behavior?  </a:t>
          </a:r>
        </a:p>
      </dgm:t>
    </dgm:pt>
    <dgm:pt modelId="{5F642A75-F889-4047-BB77-3F6B84E27A61}" type="parTrans" cxnId="{280F8759-6D0F-4A1D-B687-079A9D9468E7}">
      <dgm:prSet/>
      <dgm:spPr/>
      <dgm:t>
        <a:bodyPr/>
        <a:lstStyle/>
        <a:p>
          <a:endParaRPr lang="en-US"/>
        </a:p>
      </dgm:t>
    </dgm:pt>
    <dgm:pt modelId="{CFFE7690-70A1-4CA7-A60C-6BA98C92EA07}" type="sibTrans" cxnId="{280F8759-6D0F-4A1D-B687-079A9D9468E7}">
      <dgm:prSet/>
      <dgm:spPr/>
      <dgm:t>
        <a:bodyPr/>
        <a:lstStyle/>
        <a:p>
          <a:endParaRPr lang="en-US"/>
        </a:p>
      </dgm:t>
    </dgm:pt>
    <dgm:pt modelId="{90ABD96E-CE63-44E6-8273-271373D3D2BD}" type="pres">
      <dgm:prSet presAssocID="{D94E961C-F99B-4BD6-9838-061648E56E9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B2F073B-0E62-415F-9D04-A9F6F3A4EE26}" type="pres">
      <dgm:prSet presAssocID="{ADB9A60B-FCF7-4CAE-9DD8-881532EEA767}" presName="root1" presStyleCnt="0"/>
      <dgm:spPr/>
    </dgm:pt>
    <dgm:pt modelId="{1D8C2A2D-479D-4F0F-B3A4-9E979D14CB32}" type="pres">
      <dgm:prSet presAssocID="{ADB9A60B-FCF7-4CAE-9DD8-881532EEA767}" presName="LevelOneTextNode" presStyleLbl="node0" presStyleIdx="0" presStyleCnt="2">
        <dgm:presLayoutVars>
          <dgm:chPref val="3"/>
        </dgm:presLayoutVars>
      </dgm:prSet>
      <dgm:spPr/>
    </dgm:pt>
    <dgm:pt modelId="{D3AFA29D-80A4-44E9-81EE-A446BB0995CD}" type="pres">
      <dgm:prSet presAssocID="{ADB9A60B-FCF7-4CAE-9DD8-881532EEA767}" presName="level2hierChild" presStyleCnt="0"/>
      <dgm:spPr/>
    </dgm:pt>
    <dgm:pt modelId="{00B9E717-21E5-48A0-BB6D-391B3247AAA1}" type="pres">
      <dgm:prSet presAssocID="{D0BF8A92-5131-4A80-AEE6-218C2000E097}" presName="root1" presStyleCnt="0"/>
      <dgm:spPr/>
    </dgm:pt>
    <dgm:pt modelId="{988D00AD-72AF-425D-B1DE-481BF7BB1551}" type="pres">
      <dgm:prSet presAssocID="{D0BF8A92-5131-4A80-AEE6-218C2000E097}" presName="LevelOneTextNode" presStyleLbl="node0" presStyleIdx="1" presStyleCnt="2">
        <dgm:presLayoutVars>
          <dgm:chPref val="3"/>
        </dgm:presLayoutVars>
      </dgm:prSet>
      <dgm:spPr/>
    </dgm:pt>
    <dgm:pt modelId="{1DB91993-6C6C-4E8E-830C-34B8EDA7918F}" type="pres">
      <dgm:prSet presAssocID="{D0BF8A92-5131-4A80-AEE6-218C2000E097}" presName="level2hierChild" presStyleCnt="0"/>
      <dgm:spPr/>
    </dgm:pt>
    <dgm:pt modelId="{153A32D2-0A90-4801-9B79-545FD760BA96}" type="pres">
      <dgm:prSet presAssocID="{A69E502D-F110-4904-9CF2-A661B15B5DD1}" presName="conn2-1" presStyleLbl="parChTrans1D2" presStyleIdx="0" presStyleCnt="3"/>
      <dgm:spPr/>
    </dgm:pt>
    <dgm:pt modelId="{D3ADE72F-0A48-4F5A-A38F-BD6647035385}" type="pres">
      <dgm:prSet presAssocID="{A69E502D-F110-4904-9CF2-A661B15B5DD1}" presName="connTx" presStyleLbl="parChTrans1D2" presStyleIdx="0" presStyleCnt="3"/>
      <dgm:spPr/>
    </dgm:pt>
    <dgm:pt modelId="{C5A49FF8-4470-41D2-AAF6-A9ED86305EC1}" type="pres">
      <dgm:prSet presAssocID="{595CB2B6-59A9-4EA5-8724-4E67ADF5CDDE}" presName="root2" presStyleCnt="0"/>
      <dgm:spPr/>
    </dgm:pt>
    <dgm:pt modelId="{E804CC0B-6E8A-4569-AFE5-78DFB7917DE7}" type="pres">
      <dgm:prSet presAssocID="{595CB2B6-59A9-4EA5-8724-4E67ADF5CDDE}" presName="LevelTwoTextNode" presStyleLbl="node2" presStyleIdx="0" presStyleCnt="3">
        <dgm:presLayoutVars>
          <dgm:chPref val="3"/>
        </dgm:presLayoutVars>
      </dgm:prSet>
      <dgm:spPr/>
    </dgm:pt>
    <dgm:pt modelId="{60A92E32-63FE-4880-8A89-349E92BDBC19}" type="pres">
      <dgm:prSet presAssocID="{595CB2B6-59A9-4EA5-8724-4E67ADF5CDDE}" presName="level3hierChild" presStyleCnt="0"/>
      <dgm:spPr/>
    </dgm:pt>
    <dgm:pt modelId="{BC583812-8DDB-4EA9-BC3C-63B30672F316}" type="pres">
      <dgm:prSet presAssocID="{A0D12278-3064-4B59-9D9D-6B7B10234894}" presName="conn2-1" presStyleLbl="parChTrans1D2" presStyleIdx="1" presStyleCnt="3"/>
      <dgm:spPr/>
    </dgm:pt>
    <dgm:pt modelId="{C66D445E-2B23-41CA-8E0C-06EDA112119F}" type="pres">
      <dgm:prSet presAssocID="{A0D12278-3064-4B59-9D9D-6B7B10234894}" presName="connTx" presStyleLbl="parChTrans1D2" presStyleIdx="1" presStyleCnt="3"/>
      <dgm:spPr/>
    </dgm:pt>
    <dgm:pt modelId="{3C8CCFD1-5E30-4669-B13B-2FB1CD2E2B03}" type="pres">
      <dgm:prSet presAssocID="{96FB8FFC-9050-4040-B936-DF8120100D06}" presName="root2" presStyleCnt="0"/>
      <dgm:spPr/>
    </dgm:pt>
    <dgm:pt modelId="{EC676265-3F09-4899-9411-B112E7746A32}" type="pres">
      <dgm:prSet presAssocID="{96FB8FFC-9050-4040-B936-DF8120100D06}" presName="LevelTwoTextNode" presStyleLbl="node2" presStyleIdx="1" presStyleCnt="3">
        <dgm:presLayoutVars>
          <dgm:chPref val="3"/>
        </dgm:presLayoutVars>
      </dgm:prSet>
      <dgm:spPr/>
    </dgm:pt>
    <dgm:pt modelId="{1F804A58-598D-4CB9-9CE5-ED1601E244D7}" type="pres">
      <dgm:prSet presAssocID="{96FB8FFC-9050-4040-B936-DF8120100D06}" presName="level3hierChild" presStyleCnt="0"/>
      <dgm:spPr/>
    </dgm:pt>
    <dgm:pt modelId="{ADF4EE38-064B-4150-ACD6-9FE4B7D1C5F1}" type="pres">
      <dgm:prSet presAssocID="{5F642A75-F889-4047-BB77-3F6B84E27A61}" presName="conn2-1" presStyleLbl="parChTrans1D2" presStyleIdx="2" presStyleCnt="3"/>
      <dgm:spPr/>
    </dgm:pt>
    <dgm:pt modelId="{2B3C84B3-63CE-4FE3-8356-92522178D8FA}" type="pres">
      <dgm:prSet presAssocID="{5F642A75-F889-4047-BB77-3F6B84E27A61}" presName="connTx" presStyleLbl="parChTrans1D2" presStyleIdx="2" presStyleCnt="3"/>
      <dgm:spPr/>
    </dgm:pt>
    <dgm:pt modelId="{EB93F6D1-CFC8-4F99-8657-F50D0CAAA67D}" type="pres">
      <dgm:prSet presAssocID="{BD8868CB-FAF0-4608-AA1D-765C2C22137E}" presName="root2" presStyleCnt="0"/>
      <dgm:spPr/>
    </dgm:pt>
    <dgm:pt modelId="{E2ADA5C0-1947-48C2-8CC7-210757D899BA}" type="pres">
      <dgm:prSet presAssocID="{BD8868CB-FAF0-4608-AA1D-765C2C22137E}" presName="LevelTwoTextNode" presStyleLbl="node2" presStyleIdx="2" presStyleCnt="3">
        <dgm:presLayoutVars>
          <dgm:chPref val="3"/>
        </dgm:presLayoutVars>
      </dgm:prSet>
      <dgm:spPr/>
    </dgm:pt>
    <dgm:pt modelId="{9F778938-352B-4CDD-9011-C1840522CB3B}" type="pres">
      <dgm:prSet presAssocID="{BD8868CB-FAF0-4608-AA1D-765C2C22137E}" presName="level3hierChild" presStyleCnt="0"/>
      <dgm:spPr/>
    </dgm:pt>
  </dgm:ptLst>
  <dgm:cxnLst>
    <dgm:cxn modelId="{DA832611-D8C5-44D2-B6B5-E67D5B107381}" srcId="{D0BF8A92-5131-4A80-AEE6-218C2000E097}" destId="{595CB2B6-59A9-4EA5-8724-4E67ADF5CDDE}" srcOrd="0" destOrd="0" parTransId="{A69E502D-F110-4904-9CF2-A661B15B5DD1}" sibTransId="{897E2974-E4C5-4D34-90C9-25B23A307A2A}"/>
    <dgm:cxn modelId="{81D1452B-4D82-4920-B1D0-235DEB1F4388}" type="presOf" srcId="{BD8868CB-FAF0-4608-AA1D-765C2C22137E}" destId="{E2ADA5C0-1947-48C2-8CC7-210757D899BA}" srcOrd="0" destOrd="0" presId="urn:microsoft.com/office/officeart/2005/8/layout/hierarchy2"/>
    <dgm:cxn modelId="{45DC8A33-1C85-4EA5-B5A4-66600EA7E23B}" type="presOf" srcId="{A0D12278-3064-4B59-9D9D-6B7B10234894}" destId="{BC583812-8DDB-4EA9-BC3C-63B30672F316}" srcOrd="0" destOrd="0" presId="urn:microsoft.com/office/officeart/2005/8/layout/hierarchy2"/>
    <dgm:cxn modelId="{A705503B-813D-4E82-A21C-B15CD119B42C}" type="presOf" srcId="{96FB8FFC-9050-4040-B936-DF8120100D06}" destId="{EC676265-3F09-4899-9411-B112E7746A32}" srcOrd="0" destOrd="0" presId="urn:microsoft.com/office/officeart/2005/8/layout/hierarchy2"/>
    <dgm:cxn modelId="{8F27765D-D50C-434A-80B8-BAF03E7837C6}" type="presOf" srcId="{A69E502D-F110-4904-9CF2-A661B15B5DD1}" destId="{153A32D2-0A90-4801-9B79-545FD760BA96}" srcOrd="0" destOrd="0" presId="urn:microsoft.com/office/officeart/2005/8/layout/hierarchy2"/>
    <dgm:cxn modelId="{1C7AC660-B47F-400D-A454-735DEDFE8504}" type="presOf" srcId="{D94E961C-F99B-4BD6-9838-061648E56E9E}" destId="{90ABD96E-CE63-44E6-8273-271373D3D2BD}" srcOrd="0" destOrd="0" presId="urn:microsoft.com/office/officeart/2005/8/layout/hierarchy2"/>
    <dgm:cxn modelId="{E79FBC50-3211-47D8-90C0-FB2859662713}" type="presOf" srcId="{5F642A75-F889-4047-BB77-3F6B84E27A61}" destId="{ADF4EE38-064B-4150-ACD6-9FE4B7D1C5F1}" srcOrd="0" destOrd="0" presId="urn:microsoft.com/office/officeart/2005/8/layout/hierarchy2"/>
    <dgm:cxn modelId="{280F8759-6D0F-4A1D-B687-079A9D9468E7}" srcId="{D0BF8A92-5131-4A80-AEE6-218C2000E097}" destId="{BD8868CB-FAF0-4608-AA1D-765C2C22137E}" srcOrd="2" destOrd="0" parTransId="{5F642A75-F889-4047-BB77-3F6B84E27A61}" sibTransId="{CFFE7690-70A1-4CA7-A60C-6BA98C92EA07}"/>
    <dgm:cxn modelId="{0A21748A-A0F2-415A-9B42-9D299CABB204}" type="presOf" srcId="{A69E502D-F110-4904-9CF2-A661B15B5DD1}" destId="{D3ADE72F-0A48-4F5A-A38F-BD6647035385}" srcOrd="1" destOrd="0" presId="urn:microsoft.com/office/officeart/2005/8/layout/hierarchy2"/>
    <dgm:cxn modelId="{EC062693-CFD8-4588-95E1-7F029B678207}" type="presOf" srcId="{5F642A75-F889-4047-BB77-3F6B84E27A61}" destId="{2B3C84B3-63CE-4FE3-8356-92522178D8FA}" srcOrd="1" destOrd="0" presId="urn:microsoft.com/office/officeart/2005/8/layout/hierarchy2"/>
    <dgm:cxn modelId="{BB17B3C1-F184-497A-A4EE-421BE1CF126E}" srcId="{D94E961C-F99B-4BD6-9838-061648E56E9E}" destId="{D0BF8A92-5131-4A80-AEE6-218C2000E097}" srcOrd="1" destOrd="0" parTransId="{E50D2C0B-27A2-4DE8-A4DC-E3A9811A3439}" sibTransId="{FBE847C4-D7DF-4F1F-BA0D-74212959648B}"/>
    <dgm:cxn modelId="{F6694FCF-3E36-4665-8822-81466ED65CFC}" type="presOf" srcId="{595CB2B6-59A9-4EA5-8724-4E67ADF5CDDE}" destId="{E804CC0B-6E8A-4569-AFE5-78DFB7917DE7}" srcOrd="0" destOrd="0" presId="urn:microsoft.com/office/officeart/2005/8/layout/hierarchy2"/>
    <dgm:cxn modelId="{E32E1AD8-DF73-4BE4-B45E-25A29DA1CD46}" type="presOf" srcId="{A0D12278-3064-4B59-9D9D-6B7B10234894}" destId="{C66D445E-2B23-41CA-8E0C-06EDA112119F}" srcOrd="1" destOrd="0" presId="urn:microsoft.com/office/officeart/2005/8/layout/hierarchy2"/>
    <dgm:cxn modelId="{B49F72D9-99CB-409C-80E3-E73DA0F0B88A}" srcId="{D0BF8A92-5131-4A80-AEE6-218C2000E097}" destId="{96FB8FFC-9050-4040-B936-DF8120100D06}" srcOrd="1" destOrd="0" parTransId="{A0D12278-3064-4B59-9D9D-6B7B10234894}" sibTransId="{8DD17C9F-F15C-4CD5-99B9-B201E9862390}"/>
    <dgm:cxn modelId="{19BE23DA-FFD5-4D86-90A2-92328D06D294}" type="presOf" srcId="{ADB9A60B-FCF7-4CAE-9DD8-881532EEA767}" destId="{1D8C2A2D-479D-4F0F-B3A4-9E979D14CB32}" srcOrd="0" destOrd="0" presId="urn:microsoft.com/office/officeart/2005/8/layout/hierarchy2"/>
    <dgm:cxn modelId="{729DF6EA-E40B-4CA3-A8D1-6F625C963A86}" type="presOf" srcId="{D0BF8A92-5131-4A80-AEE6-218C2000E097}" destId="{988D00AD-72AF-425D-B1DE-481BF7BB1551}" srcOrd="0" destOrd="0" presId="urn:microsoft.com/office/officeart/2005/8/layout/hierarchy2"/>
    <dgm:cxn modelId="{5D403BF7-8566-4168-BAA8-8C5CD81FF819}" srcId="{D94E961C-F99B-4BD6-9838-061648E56E9E}" destId="{ADB9A60B-FCF7-4CAE-9DD8-881532EEA767}" srcOrd="0" destOrd="0" parTransId="{C5B3517A-AD55-46BA-B2FD-D85071206151}" sibTransId="{6D8D10FE-0824-4EFD-89D4-01D35635D3D4}"/>
    <dgm:cxn modelId="{C3C2AE86-DB38-415A-85EB-5E3832541AB4}" type="presParOf" srcId="{90ABD96E-CE63-44E6-8273-271373D3D2BD}" destId="{EB2F073B-0E62-415F-9D04-A9F6F3A4EE26}" srcOrd="0" destOrd="0" presId="urn:microsoft.com/office/officeart/2005/8/layout/hierarchy2"/>
    <dgm:cxn modelId="{EACB0C30-7F54-440E-AE9B-C5D8EED6F589}" type="presParOf" srcId="{EB2F073B-0E62-415F-9D04-A9F6F3A4EE26}" destId="{1D8C2A2D-479D-4F0F-B3A4-9E979D14CB32}" srcOrd="0" destOrd="0" presId="urn:microsoft.com/office/officeart/2005/8/layout/hierarchy2"/>
    <dgm:cxn modelId="{4AFD555C-CE47-42A8-B74F-1520A47C8FEF}" type="presParOf" srcId="{EB2F073B-0E62-415F-9D04-A9F6F3A4EE26}" destId="{D3AFA29D-80A4-44E9-81EE-A446BB0995CD}" srcOrd="1" destOrd="0" presId="urn:microsoft.com/office/officeart/2005/8/layout/hierarchy2"/>
    <dgm:cxn modelId="{8AB74301-2837-46D4-93EE-F2602EA740B9}" type="presParOf" srcId="{90ABD96E-CE63-44E6-8273-271373D3D2BD}" destId="{00B9E717-21E5-48A0-BB6D-391B3247AAA1}" srcOrd="1" destOrd="0" presId="urn:microsoft.com/office/officeart/2005/8/layout/hierarchy2"/>
    <dgm:cxn modelId="{C13E9E3A-FEB9-462F-8388-C1B8E37878F0}" type="presParOf" srcId="{00B9E717-21E5-48A0-BB6D-391B3247AAA1}" destId="{988D00AD-72AF-425D-B1DE-481BF7BB1551}" srcOrd="0" destOrd="0" presId="urn:microsoft.com/office/officeart/2005/8/layout/hierarchy2"/>
    <dgm:cxn modelId="{6D787DF8-2AF6-4157-8466-D2E1D0718276}" type="presParOf" srcId="{00B9E717-21E5-48A0-BB6D-391B3247AAA1}" destId="{1DB91993-6C6C-4E8E-830C-34B8EDA7918F}" srcOrd="1" destOrd="0" presId="urn:microsoft.com/office/officeart/2005/8/layout/hierarchy2"/>
    <dgm:cxn modelId="{3AB172C4-5C71-4155-A205-B5E2E5A2AE71}" type="presParOf" srcId="{1DB91993-6C6C-4E8E-830C-34B8EDA7918F}" destId="{153A32D2-0A90-4801-9B79-545FD760BA96}" srcOrd="0" destOrd="0" presId="urn:microsoft.com/office/officeart/2005/8/layout/hierarchy2"/>
    <dgm:cxn modelId="{5145EC8F-8CD4-40F1-9B8E-AC548F80E921}" type="presParOf" srcId="{153A32D2-0A90-4801-9B79-545FD760BA96}" destId="{D3ADE72F-0A48-4F5A-A38F-BD6647035385}" srcOrd="0" destOrd="0" presId="urn:microsoft.com/office/officeart/2005/8/layout/hierarchy2"/>
    <dgm:cxn modelId="{FF11A541-8DB9-4D02-9B84-0511B1F6DD13}" type="presParOf" srcId="{1DB91993-6C6C-4E8E-830C-34B8EDA7918F}" destId="{C5A49FF8-4470-41D2-AAF6-A9ED86305EC1}" srcOrd="1" destOrd="0" presId="urn:microsoft.com/office/officeart/2005/8/layout/hierarchy2"/>
    <dgm:cxn modelId="{3894D1EF-E61F-470E-B21E-130CDCC8E23E}" type="presParOf" srcId="{C5A49FF8-4470-41D2-AAF6-A9ED86305EC1}" destId="{E804CC0B-6E8A-4569-AFE5-78DFB7917DE7}" srcOrd="0" destOrd="0" presId="urn:microsoft.com/office/officeart/2005/8/layout/hierarchy2"/>
    <dgm:cxn modelId="{3D575021-05B2-46F3-BB34-AC894B9F34CE}" type="presParOf" srcId="{C5A49FF8-4470-41D2-AAF6-A9ED86305EC1}" destId="{60A92E32-63FE-4880-8A89-349E92BDBC19}" srcOrd="1" destOrd="0" presId="urn:microsoft.com/office/officeart/2005/8/layout/hierarchy2"/>
    <dgm:cxn modelId="{A184EAF4-F3E5-40DC-A416-9E7DF33DF87D}" type="presParOf" srcId="{1DB91993-6C6C-4E8E-830C-34B8EDA7918F}" destId="{BC583812-8DDB-4EA9-BC3C-63B30672F316}" srcOrd="2" destOrd="0" presId="urn:microsoft.com/office/officeart/2005/8/layout/hierarchy2"/>
    <dgm:cxn modelId="{BB0C43A2-ACE6-4E8F-8C1D-4B9EC294CA65}" type="presParOf" srcId="{BC583812-8DDB-4EA9-BC3C-63B30672F316}" destId="{C66D445E-2B23-41CA-8E0C-06EDA112119F}" srcOrd="0" destOrd="0" presId="urn:microsoft.com/office/officeart/2005/8/layout/hierarchy2"/>
    <dgm:cxn modelId="{1450BA8B-D62C-486B-84FE-DF60EA5945E6}" type="presParOf" srcId="{1DB91993-6C6C-4E8E-830C-34B8EDA7918F}" destId="{3C8CCFD1-5E30-4669-B13B-2FB1CD2E2B03}" srcOrd="3" destOrd="0" presId="urn:microsoft.com/office/officeart/2005/8/layout/hierarchy2"/>
    <dgm:cxn modelId="{3E438657-28B1-4F4C-AED0-F095A8DBE9BF}" type="presParOf" srcId="{3C8CCFD1-5E30-4669-B13B-2FB1CD2E2B03}" destId="{EC676265-3F09-4899-9411-B112E7746A32}" srcOrd="0" destOrd="0" presId="urn:microsoft.com/office/officeart/2005/8/layout/hierarchy2"/>
    <dgm:cxn modelId="{F33AAD1A-8AF6-4FF2-9DC4-9F5D8E2107D1}" type="presParOf" srcId="{3C8CCFD1-5E30-4669-B13B-2FB1CD2E2B03}" destId="{1F804A58-598D-4CB9-9CE5-ED1601E244D7}" srcOrd="1" destOrd="0" presId="urn:microsoft.com/office/officeart/2005/8/layout/hierarchy2"/>
    <dgm:cxn modelId="{79048DAB-2812-4B5E-91B9-0887A17D9D40}" type="presParOf" srcId="{1DB91993-6C6C-4E8E-830C-34B8EDA7918F}" destId="{ADF4EE38-064B-4150-ACD6-9FE4B7D1C5F1}" srcOrd="4" destOrd="0" presId="urn:microsoft.com/office/officeart/2005/8/layout/hierarchy2"/>
    <dgm:cxn modelId="{F409EF94-0C7E-47CC-A207-7839D32BF248}" type="presParOf" srcId="{ADF4EE38-064B-4150-ACD6-9FE4B7D1C5F1}" destId="{2B3C84B3-63CE-4FE3-8356-92522178D8FA}" srcOrd="0" destOrd="0" presId="urn:microsoft.com/office/officeart/2005/8/layout/hierarchy2"/>
    <dgm:cxn modelId="{95BDFF52-12CE-4C24-ABD1-A357D5807410}" type="presParOf" srcId="{1DB91993-6C6C-4E8E-830C-34B8EDA7918F}" destId="{EB93F6D1-CFC8-4F99-8657-F50D0CAAA67D}" srcOrd="5" destOrd="0" presId="urn:microsoft.com/office/officeart/2005/8/layout/hierarchy2"/>
    <dgm:cxn modelId="{61AD531B-D9C9-4D22-B766-1F18F13C18D5}" type="presParOf" srcId="{EB93F6D1-CFC8-4F99-8657-F50D0CAAA67D}" destId="{E2ADA5C0-1947-48C2-8CC7-210757D899BA}" srcOrd="0" destOrd="0" presId="urn:microsoft.com/office/officeart/2005/8/layout/hierarchy2"/>
    <dgm:cxn modelId="{3957C5BB-7AB1-479C-8BE3-6DC869774BBD}" type="presParOf" srcId="{EB93F6D1-CFC8-4F99-8657-F50D0CAAA67D}" destId="{9F778938-352B-4CDD-9011-C1840522CB3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7B45B-FDD5-4249-8F70-ED2176DF0CCC}">
      <dsp:nvSpPr>
        <dsp:cNvPr id="0" name=""/>
        <dsp:cNvSpPr/>
      </dsp:nvSpPr>
      <dsp:spPr>
        <a:xfrm>
          <a:off x="0" y="1380221"/>
          <a:ext cx="578558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DCE4E-5468-4125-AB3F-08E9C67EC5EF}">
      <dsp:nvSpPr>
        <dsp:cNvPr id="0" name=""/>
        <dsp:cNvSpPr/>
      </dsp:nvSpPr>
      <dsp:spPr>
        <a:xfrm>
          <a:off x="289279" y="1129301"/>
          <a:ext cx="4049908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77" tIns="0" rIns="15307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Part 1: Workspace set-up strategies</a:t>
          </a:r>
        </a:p>
      </dsp:txBody>
      <dsp:txXfrm>
        <a:off x="313777" y="1153799"/>
        <a:ext cx="4000912" cy="452844"/>
      </dsp:txXfrm>
    </dsp:sp>
    <dsp:sp modelId="{C38A8CB1-D64B-4949-B511-C561B537EF6A}">
      <dsp:nvSpPr>
        <dsp:cNvPr id="0" name=""/>
        <dsp:cNvSpPr/>
      </dsp:nvSpPr>
      <dsp:spPr>
        <a:xfrm>
          <a:off x="0" y="2151342"/>
          <a:ext cx="578558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2079079"/>
              <a:satOff val="-1338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CF77-AD49-41F6-B238-FA35A890FA91}">
      <dsp:nvSpPr>
        <dsp:cNvPr id="0" name=""/>
        <dsp:cNvSpPr/>
      </dsp:nvSpPr>
      <dsp:spPr>
        <a:xfrm>
          <a:off x="289279" y="1900422"/>
          <a:ext cx="4049908" cy="501840"/>
        </a:xfrm>
        <a:prstGeom prst="roundRect">
          <a:avLst/>
        </a:prstGeom>
        <a:solidFill>
          <a:schemeClr val="accent5">
            <a:hueOff val="2079079"/>
            <a:satOff val="-1338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77" tIns="0" rIns="15307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Part 2: Prompting strategies </a:t>
          </a:r>
        </a:p>
      </dsp:txBody>
      <dsp:txXfrm>
        <a:off x="313777" y="1924920"/>
        <a:ext cx="4000912" cy="452844"/>
      </dsp:txXfrm>
    </dsp:sp>
    <dsp:sp modelId="{6C56CDC8-2846-4783-BE96-C24D4D5F6DBF}">
      <dsp:nvSpPr>
        <dsp:cNvPr id="0" name=""/>
        <dsp:cNvSpPr/>
      </dsp:nvSpPr>
      <dsp:spPr>
        <a:xfrm>
          <a:off x="0" y="2922461"/>
          <a:ext cx="578558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4158159"/>
              <a:satOff val="-2675"/>
              <a:lumOff val="18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E43B5-FA8A-4BD3-9BBF-1BD692D4C26D}">
      <dsp:nvSpPr>
        <dsp:cNvPr id="0" name=""/>
        <dsp:cNvSpPr/>
      </dsp:nvSpPr>
      <dsp:spPr>
        <a:xfrm>
          <a:off x="289279" y="2671541"/>
          <a:ext cx="4049908" cy="501840"/>
        </a:xfrm>
        <a:prstGeom prst="roundRect">
          <a:avLst/>
        </a:prstGeom>
        <a:solidFill>
          <a:schemeClr val="accent5">
            <a:hueOff val="4158159"/>
            <a:satOff val="-2675"/>
            <a:lumOff val="18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77" tIns="0" rIns="15307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Part 3: Preventative strategies </a:t>
          </a:r>
        </a:p>
      </dsp:txBody>
      <dsp:txXfrm>
        <a:off x="313777" y="2696039"/>
        <a:ext cx="4000912" cy="452844"/>
      </dsp:txXfrm>
    </dsp:sp>
    <dsp:sp modelId="{42358E6D-45D6-447A-966C-821C9D390166}">
      <dsp:nvSpPr>
        <dsp:cNvPr id="0" name=""/>
        <dsp:cNvSpPr/>
      </dsp:nvSpPr>
      <dsp:spPr>
        <a:xfrm>
          <a:off x="0" y="3693582"/>
          <a:ext cx="578558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1C7EE-88DC-4F78-A5CC-C4F420A804E0}">
      <dsp:nvSpPr>
        <dsp:cNvPr id="0" name=""/>
        <dsp:cNvSpPr/>
      </dsp:nvSpPr>
      <dsp:spPr>
        <a:xfrm>
          <a:off x="289279" y="3442662"/>
          <a:ext cx="4049908" cy="501840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77" tIns="0" rIns="15307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Part 4: Reward strategies </a:t>
          </a:r>
        </a:p>
      </dsp:txBody>
      <dsp:txXfrm>
        <a:off x="313777" y="3467160"/>
        <a:ext cx="4000912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1139A-4227-4365-BF76-8DF9BDAA293A}">
      <dsp:nvSpPr>
        <dsp:cNvPr id="0" name=""/>
        <dsp:cNvSpPr/>
      </dsp:nvSpPr>
      <dsp:spPr>
        <a:xfrm>
          <a:off x="1015511" y="1020477"/>
          <a:ext cx="1111520" cy="11115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3088B-53C1-495D-8B96-EACCF34901FA}">
      <dsp:nvSpPr>
        <dsp:cNvPr id="0" name=""/>
        <dsp:cNvSpPr/>
      </dsp:nvSpPr>
      <dsp:spPr>
        <a:xfrm>
          <a:off x="336249" y="2455284"/>
          <a:ext cx="24700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Make sure the space surrounding your child is free from distractions. </a:t>
          </a:r>
        </a:p>
      </dsp:txBody>
      <dsp:txXfrm>
        <a:off x="336249" y="2455284"/>
        <a:ext cx="2470045" cy="720000"/>
      </dsp:txXfrm>
    </dsp:sp>
    <dsp:sp modelId="{F28370D9-B2D1-4917-A1B6-04D69A4E9552}">
      <dsp:nvSpPr>
        <dsp:cNvPr id="0" name=""/>
        <dsp:cNvSpPr/>
      </dsp:nvSpPr>
      <dsp:spPr>
        <a:xfrm>
          <a:off x="3881167" y="1005538"/>
          <a:ext cx="1111520" cy="11115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CE08B-AD63-4944-BF95-4A9A7365E13E}">
      <dsp:nvSpPr>
        <dsp:cNvPr id="0" name=""/>
        <dsp:cNvSpPr/>
      </dsp:nvSpPr>
      <dsp:spPr>
        <a:xfrm>
          <a:off x="3238552" y="2455284"/>
          <a:ext cx="24700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Put toys away, turn the TV off, and provide a clean working space.</a:t>
          </a:r>
        </a:p>
      </dsp:txBody>
      <dsp:txXfrm>
        <a:off x="3238552" y="2455284"/>
        <a:ext cx="2470045" cy="720000"/>
      </dsp:txXfrm>
    </dsp:sp>
    <dsp:sp modelId="{257B3778-F31C-49BD-A415-D24F4641A3EB}">
      <dsp:nvSpPr>
        <dsp:cNvPr id="0" name=""/>
        <dsp:cNvSpPr/>
      </dsp:nvSpPr>
      <dsp:spPr>
        <a:xfrm>
          <a:off x="6820118" y="1020477"/>
          <a:ext cx="1111520" cy="11115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2C8DC-F23E-4C4A-A717-1CF08D8424CC}">
      <dsp:nvSpPr>
        <dsp:cNvPr id="0" name=""/>
        <dsp:cNvSpPr/>
      </dsp:nvSpPr>
      <dsp:spPr>
        <a:xfrm>
          <a:off x="6140855" y="2455284"/>
          <a:ext cx="24700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If multiple people are working at the same time, encourage headphones.</a:t>
          </a:r>
        </a:p>
      </dsp:txBody>
      <dsp:txXfrm>
        <a:off x="6140855" y="2455284"/>
        <a:ext cx="247004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2E1DD-77E2-46D9-A1AF-14446C6E90FE}">
      <dsp:nvSpPr>
        <dsp:cNvPr id="0" name=""/>
        <dsp:cNvSpPr/>
      </dsp:nvSpPr>
      <dsp:spPr>
        <a:xfrm>
          <a:off x="124290" y="1155"/>
          <a:ext cx="4565477" cy="2899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8E12B4-FE0D-4076-8125-DC9BDFD3E805}">
      <dsp:nvSpPr>
        <dsp:cNvPr id="0" name=""/>
        <dsp:cNvSpPr/>
      </dsp:nvSpPr>
      <dsp:spPr>
        <a:xfrm>
          <a:off x="631565" y="483067"/>
          <a:ext cx="4565477" cy="2899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Can help students get through challenging parts of the day.</a:t>
          </a:r>
        </a:p>
      </dsp:txBody>
      <dsp:txXfrm>
        <a:off x="716476" y="567978"/>
        <a:ext cx="4395655" cy="2729256"/>
      </dsp:txXfrm>
    </dsp:sp>
    <dsp:sp modelId="{D90BFE3C-CB10-4DD7-B333-14E101FCC283}">
      <dsp:nvSpPr>
        <dsp:cNvPr id="0" name=""/>
        <dsp:cNvSpPr/>
      </dsp:nvSpPr>
      <dsp:spPr>
        <a:xfrm>
          <a:off x="5704318" y="1155"/>
          <a:ext cx="4565477" cy="2899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1BC001-34E2-463E-BAB6-9F8DA9FDC6D8}">
      <dsp:nvSpPr>
        <dsp:cNvPr id="0" name=""/>
        <dsp:cNvSpPr/>
      </dsp:nvSpPr>
      <dsp:spPr>
        <a:xfrm>
          <a:off x="6211593" y="483067"/>
          <a:ext cx="4565477" cy="2899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Added structure can increase independence and decrease emotional meltdowns, and anxiety about the day.</a:t>
          </a:r>
        </a:p>
      </dsp:txBody>
      <dsp:txXfrm>
        <a:off x="6296504" y="567978"/>
        <a:ext cx="4395655" cy="2729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A92AA-F5B5-4850-8BF8-E00A365861FC}">
      <dsp:nvSpPr>
        <dsp:cNvPr id="0" name=""/>
        <dsp:cNvSpPr/>
      </dsp:nvSpPr>
      <dsp:spPr>
        <a:xfrm>
          <a:off x="2375694" y="0"/>
          <a:ext cx="4195762" cy="4195762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C0996-E4D4-4756-A755-9B6A31A56936}">
      <dsp:nvSpPr>
        <dsp:cNvPr id="0" name=""/>
        <dsp:cNvSpPr/>
      </dsp:nvSpPr>
      <dsp:spPr>
        <a:xfrm>
          <a:off x="2648418" y="272724"/>
          <a:ext cx="1678304" cy="1678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Preventing behavior helps teach new behaviors</a:t>
          </a:r>
        </a:p>
      </dsp:txBody>
      <dsp:txXfrm>
        <a:off x="2730346" y="354652"/>
        <a:ext cx="1514448" cy="1514448"/>
      </dsp:txXfrm>
    </dsp:sp>
    <dsp:sp modelId="{447EE757-30F3-4E18-B840-CF6DE18FC176}">
      <dsp:nvSpPr>
        <dsp:cNvPr id="0" name=""/>
        <dsp:cNvSpPr/>
      </dsp:nvSpPr>
      <dsp:spPr>
        <a:xfrm>
          <a:off x="4620426" y="272724"/>
          <a:ext cx="1678304" cy="1678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Gives kids more tools to get their needs met</a:t>
          </a:r>
        </a:p>
      </dsp:txBody>
      <dsp:txXfrm>
        <a:off x="4702354" y="354652"/>
        <a:ext cx="1514448" cy="1514448"/>
      </dsp:txXfrm>
    </dsp:sp>
    <dsp:sp modelId="{63E79EEF-6441-4604-B614-86D291651D5A}">
      <dsp:nvSpPr>
        <dsp:cNvPr id="0" name=""/>
        <dsp:cNvSpPr/>
      </dsp:nvSpPr>
      <dsp:spPr>
        <a:xfrm>
          <a:off x="2648418" y="2244732"/>
          <a:ext cx="1678304" cy="1678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Supports independence</a:t>
          </a:r>
        </a:p>
      </dsp:txBody>
      <dsp:txXfrm>
        <a:off x="2730346" y="2326660"/>
        <a:ext cx="1514448" cy="1514448"/>
      </dsp:txXfrm>
    </dsp:sp>
    <dsp:sp modelId="{3ED89B1B-ED96-44D9-9DC3-8C72031E9C08}">
      <dsp:nvSpPr>
        <dsp:cNvPr id="0" name=""/>
        <dsp:cNvSpPr/>
      </dsp:nvSpPr>
      <dsp:spPr>
        <a:xfrm>
          <a:off x="4620426" y="2244732"/>
          <a:ext cx="1678304" cy="1678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Frees your time up – (less putting out fires, more of your day running smoothly)</a:t>
          </a:r>
        </a:p>
      </dsp:txBody>
      <dsp:txXfrm>
        <a:off x="4702354" y="2326660"/>
        <a:ext cx="1514448" cy="15144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2EA4E-161F-4749-9C9C-EA68C65698C7}">
      <dsp:nvSpPr>
        <dsp:cNvPr id="0" name=""/>
        <dsp:cNvSpPr/>
      </dsp:nvSpPr>
      <dsp:spPr>
        <a:xfrm>
          <a:off x="6547" y="463650"/>
          <a:ext cx="2046666" cy="2456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0" rIns="202165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Pick behaviors that</a:t>
          </a:r>
          <a:r>
            <a:rPr lang="en-US" sz="1600" kern="1200">
              <a:latin typeface="Calibri Light" panose="020F0302020204030204"/>
            </a:rPr>
            <a:t> are important to</a:t>
          </a:r>
          <a:r>
            <a:rPr lang="en-US" sz="1600" kern="1200"/>
            <a:t> INCREASE</a:t>
          </a:r>
        </a:p>
      </dsp:txBody>
      <dsp:txXfrm>
        <a:off x="6547" y="1446050"/>
        <a:ext cx="2046666" cy="1473600"/>
      </dsp:txXfrm>
    </dsp:sp>
    <dsp:sp modelId="{1CEF8738-DF80-4263-82EC-F1CF90B925E6}">
      <dsp:nvSpPr>
        <dsp:cNvPr id="0" name=""/>
        <dsp:cNvSpPr/>
      </dsp:nvSpPr>
      <dsp:spPr>
        <a:xfrm>
          <a:off x="6547" y="463650"/>
          <a:ext cx="2046666" cy="982400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165100" rIns="202165" bIns="16510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01</a:t>
          </a:r>
        </a:p>
      </dsp:txBody>
      <dsp:txXfrm>
        <a:off x="6547" y="463650"/>
        <a:ext cx="2046666" cy="982400"/>
      </dsp:txXfrm>
    </dsp:sp>
    <dsp:sp modelId="{58BD3F11-80CE-47DB-A30D-0A7688EC94A1}">
      <dsp:nvSpPr>
        <dsp:cNvPr id="0" name=""/>
        <dsp:cNvSpPr/>
      </dsp:nvSpPr>
      <dsp:spPr>
        <a:xfrm>
          <a:off x="2216947" y="463650"/>
          <a:ext cx="2046666" cy="2456000"/>
        </a:xfrm>
        <a:prstGeom prst="rect">
          <a:avLst/>
        </a:prstGeom>
        <a:gradFill rotWithShape="0">
          <a:gsLst>
            <a:gs pos="0">
              <a:schemeClr val="accent4">
                <a:hueOff val="664690"/>
                <a:satOff val="240"/>
                <a:lumOff val="-1961"/>
                <a:alphaOff val="0"/>
                <a:tint val="98000"/>
                <a:lumMod val="114000"/>
              </a:schemeClr>
            </a:gs>
            <a:gs pos="100000">
              <a:schemeClr val="accent4">
                <a:hueOff val="664690"/>
                <a:satOff val="240"/>
                <a:lumOff val="-1961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664690"/>
              <a:satOff val="240"/>
              <a:lumOff val="-196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0" rIns="202165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Identify potential rewards</a:t>
          </a:r>
        </a:p>
      </dsp:txBody>
      <dsp:txXfrm>
        <a:off x="2216947" y="1446050"/>
        <a:ext cx="2046666" cy="1473600"/>
      </dsp:txXfrm>
    </dsp:sp>
    <dsp:sp modelId="{F7E966B4-487F-4356-9FBB-0D7111A3A261}">
      <dsp:nvSpPr>
        <dsp:cNvPr id="0" name=""/>
        <dsp:cNvSpPr/>
      </dsp:nvSpPr>
      <dsp:spPr>
        <a:xfrm>
          <a:off x="2216947" y="463650"/>
          <a:ext cx="2046666" cy="982400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165100" rIns="202165" bIns="16510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02</a:t>
          </a:r>
        </a:p>
      </dsp:txBody>
      <dsp:txXfrm>
        <a:off x="2216947" y="463650"/>
        <a:ext cx="2046666" cy="982400"/>
      </dsp:txXfrm>
    </dsp:sp>
    <dsp:sp modelId="{394C91F3-2416-4720-BB7B-4CED9AA3F7BF}">
      <dsp:nvSpPr>
        <dsp:cNvPr id="0" name=""/>
        <dsp:cNvSpPr/>
      </dsp:nvSpPr>
      <dsp:spPr>
        <a:xfrm>
          <a:off x="4427347" y="463650"/>
          <a:ext cx="2046666" cy="2456000"/>
        </a:xfrm>
        <a:prstGeom prst="rect">
          <a:avLst/>
        </a:prstGeom>
        <a:gradFill rotWithShape="0">
          <a:gsLst>
            <a:gs pos="0">
              <a:schemeClr val="accent4">
                <a:hueOff val="1329380"/>
                <a:satOff val="481"/>
                <a:lumOff val="-3921"/>
                <a:alphaOff val="0"/>
                <a:tint val="98000"/>
                <a:lumMod val="114000"/>
              </a:schemeClr>
            </a:gs>
            <a:gs pos="100000">
              <a:schemeClr val="accent4">
                <a:hueOff val="1329380"/>
                <a:satOff val="481"/>
                <a:lumOff val="-3921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1329380"/>
              <a:satOff val="481"/>
              <a:lumOff val="-392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0" rIns="202165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Give your student a choice in what</a:t>
          </a:r>
          <a:r>
            <a:rPr lang="en-US" sz="1600" kern="1200">
              <a:latin typeface="Calibri Light" panose="020F0302020204030204"/>
            </a:rPr>
            <a:t> reward</a:t>
          </a:r>
          <a:r>
            <a:rPr lang="en-US" sz="1600" kern="1200"/>
            <a:t> they are working for</a:t>
          </a:r>
        </a:p>
      </dsp:txBody>
      <dsp:txXfrm>
        <a:off x="4427347" y="1446050"/>
        <a:ext cx="2046666" cy="1473600"/>
      </dsp:txXfrm>
    </dsp:sp>
    <dsp:sp modelId="{47ABAF32-2792-4423-A309-F21011B6EC5B}">
      <dsp:nvSpPr>
        <dsp:cNvPr id="0" name=""/>
        <dsp:cNvSpPr/>
      </dsp:nvSpPr>
      <dsp:spPr>
        <a:xfrm>
          <a:off x="4427347" y="463650"/>
          <a:ext cx="2046666" cy="982400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165100" rIns="202165" bIns="16510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03</a:t>
          </a:r>
        </a:p>
      </dsp:txBody>
      <dsp:txXfrm>
        <a:off x="4427347" y="463650"/>
        <a:ext cx="2046666" cy="982400"/>
      </dsp:txXfrm>
    </dsp:sp>
    <dsp:sp modelId="{CFADC64D-3B5E-412A-BCF2-F601EE410BFF}">
      <dsp:nvSpPr>
        <dsp:cNvPr id="0" name=""/>
        <dsp:cNvSpPr/>
      </dsp:nvSpPr>
      <dsp:spPr>
        <a:xfrm>
          <a:off x="6637747" y="463650"/>
          <a:ext cx="2046666" cy="2456000"/>
        </a:xfrm>
        <a:prstGeom prst="rect">
          <a:avLst/>
        </a:prstGeom>
        <a:gradFill rotWithShape="0">
          <a:gsLst>
            <a:gs pos="0">
              <a:schemeClr val="accent4">
                <a:hueOff val="1994071"/>
                <a:satOff val="721"/>
                <a:lumOff val="-5882"/>
                <a:alphaOff val="0"/>
                <a:tint val="98000"/>
                <a:lumMod val="114000"/>
              </a:schemeClr>
            </a:gs>
            <a:gs pos="100000">
              <a:schemeClr val="accent4">
                <a:hueOff val="1994071"/>
                <a:satOff val="721"/>
                <a:lumOff val="-588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1994071"/>
              <a:satOff val="721"/>
              <a:lumOff val="-588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0" rIns="202165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Provide the</a:t>
          </a:r>
          <a:r>
            <a:rPr lang="en-US" sz="1600" kern="1200"/>
            <a:t> reward after </a:t>
          </a:r>
          <a:r>
            <a:rPr lang="en-US" sz="1600" kern="1200">
              <a:latin typeface="Calibri Light" panose="020F0302020204030204"/>
            </a:rPr>
            <a:t>selected behavior occurs </a:t>
          </a:r>
          <a:endParaRPr lang="en-US" sz="1600" kern="1200"/>
        </a:p>
      </dsp:txBody>
      <dsp:txXfrm>
        <a:off x="6637747" y="1446050"/>
        <a:ext cx="2046666" cy="1473600"/>
      </dsp:txXfrm>
    </dsp:sp>
    <dsp:sp modelId="{BFD625C0-B6F9-4F40-B81B-FF6366573637}">
      <dsp:nvSpPr>
        <dsp:cNvPr id="0" name=""/>
        <dsp:cNvSpPr/>
      </dsp:nvSpPr>
      <dsp:spPr>
        <a:xfrm>
          <a:off x="6637747" y="463650"/>
          <a:ext cx="2046666" cy="982400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165100" rIns="202165" bIns="16510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04</a:t>
          </a:r>
        </a:p>
      </dsp:txBody>
      <dsp:txXfrm>
        <a:off x="6637747" y="463650"/>
        <a:ext cx="2046666" cy="982400"/>
      </dsp:txXfrm>
    </dsp:sp>
    <dsp:sp modelId="{DC3BBE76-B716-4264-81C7-07025F6FCB09}">
      <dsp:nvSpPr>
        <dsp:cNvPr id="0" name=""/>
        <dsp:cNvSpPr/>
      </dsp:nvSpPr>
      <dsp:spPr>
        <a:xfrm>
          <a:off x="8848147" y="463650"/>
          <a:ext cx="2046666" cy="2456000"/>
        </a:xfrm>
        <a:prstGeom prst="rect">
          <a:avLst/>
        </a:prstGeom>
        <a:gradFill rotWithShape="0">
          <a:gsLst>
            <a:gs pos="0">
              <a:schemeClr val="accent4">
                <a:hueOff val="2658761"/>
                <a:satOff val="962"/>
                <a:lumOff val="-7843"/>
                <a:alphaOff val="0"/>
                <a:tint val="98000"/>
                <a:lumMod val="114000"/>
              </a:schemeClr>
            </a:gs>
            <a:gs pos="100000">
              <a:schemeClr val="accent4">
                <a:hueOff val="2658761"/>
                <a:satOff val="962"/>
                <a:lumOff val="-7843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2658761"/>
              <a:satOff val="962"/>
              <a:lumOff val="-784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0" rIns="202165" bIns="3302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/>
              <a:cs typeface="Calibri Light"/>
            </a:rPr>
            <a:t>Monitor progress! </a:t>
          </a:r>
        </a:p>
      </dsp:txBody>
      <dsp:txXfrm>
        <a:off x="8848147" y="1446050"/>
        <a:ext cx="2046666" cy="1473600"/>
      </dsp:txXfrm>
    </dsp:sp>
    <dsp:sp modelId="{C3D99071-E344-47CA-A8FD-F26642916A16}">
      <dsp:nvSpPr>
        <dsp:cNvPr id="0" name=""/>
        <dsp:cNvSpPr/>
      </dsp:nvSpPr>
      <dsp:spPr>
        <a:xfrm>
          <a:off x="8848147" y="463650"/>
          <a:ext cx="2046666" cy="982400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2165" tIns="165100" rIns="202165" bIns="16510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05</a:t>
          </a:r>
        </a:p>
      </dsp:txBody>
      <dsp:txXfrm>
        <a:off x="8848147" y="463650"/>
        <a:ext cx="2046666" cy="982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C2A2D-479D-4F0F-B3A4-9E979D14CB32}">
      <dsp:nvSpPr>
        <dsp:cNvPr id="0" name=""/>
        <dsp:cNvSpPr/>
      </dsp:nvSpPr>
      <dsp:spPr>
        <a:xfrm>
          <a:off x="2992501" y="1652"/>
          <a:ext cx="2048483" cy="1024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Keep these goals and rewards until you see consistent improvement</a:t>
          </a:r>
        </a:p>
      </dsp:txBody>
      <dsp:txXfrm>
        <a:off x="3022500" y="31651"/>
        <a:ext cx="1988485" cy="964243"/>
      </dsp:txXfrm>
    </dsp:sp>
    <dsp:sp modelId="{988D00AD-72AF-425D-B1DE-481BF7BB1551}">
      <dsp:nvSpPr>
        <dsp:cNvPr id="0" name=""/>
        <dsp:cNvSpPr/>
      </dsp:nvSpPr>
      <dsp:spPr>
        <a:xfrm>
          <a:off x="2992501" y="1179529"/>
          <a:ext cx="2048483" cy="1024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If you are not seeing improvement, think about:</a:t>
          </a:r>
        </a:p>
      </dsp:txBody>
      <dsp:txXfrm>
        <a:off x="3022500" y="1209528"/>
        <a:ext cx="1988485" cy="964243"/>
      </dsp:txXfrm>
    </dsp:sp>
    <dsp:sp modelId="{153A32D2-0A90-4801-9B79-545FD760BA96}">
      <dsp:nvSpPr>
        <dsp:cNvPr id="0" name=""/>
        <dsp:cNvSpPr/>
      </dsp:nvSpPr>
      <dsp:spPr>
        <a:xfrm rot="18289469">
          <a:off x="4733254" y="1075465"/>
          <a:ext cx="143485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434852" y="27246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14809" y="1066840"/>
        <a:ext cx="71742" cy="71742"/>
      </dsp:txXfrm>
    </dsp:sp>
    <dsp:sp modelId="{E804CC0B-6E8A-4569-AFE5-78DFB7917DE7}">
      <dsp:nvSpPr>
        <dsp:cNvPr id="0" name=""/>
        <dsp:cNvSpPr/>
      </dsp:nvSpPr>
      <dsp:spPr>
        <a:xfrm>
          <a:off x="5860377" y="1652"/>
          <a:ext cx="2048483" cy="1024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Are the potential rewards appropriate?</a:t>
          </a:r>
        </a:p>
      </dsp:txBody>
      <dsp:txXfrm>
        <a:off x="5890376" y="31651"/>
        <a:ext cx="1988485" cy="964243"/>
      </dsp:txXfrm>
    </dsp:sp>
    <dsp:sp modelId="{BC583812-8DDB-4EA9-BC3C-63B30672F316}">
      <dsp:nvSpPr>
        <dsp:cNvPr id="0" name=""/>
        <dsp:cNvSpPr/>
      </dsp:nvSpPr>
      <dsp:spPr>
        <a:xfrm>
          <a:off x="5040984" y="1664404"/>
          <a:ext cx="81939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19393" y="27246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0196" y="1671165"/>
        <a:ext cx="40969" cy="40969"/>
      </dsp:txXfrm>
    </dsp:sp>
    <dsp:sp modelId="{EC676265-3F09-4899-9411-B112E7746A32}">
      <dsp:nvSpPr>
        <dsp:cNvPr id="0" name=""/>
        <dsp:cNvSpPr/>
      </dsp:nvSpPr>
      <dsp:spPr>
        <a:xfrm>
          <a:off x="5860377" y="1179529"/>
          <a:ext cx="2048483" cy="1024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Did I give a choice in what my student is working for? </a:t>
          </a:r>
        </a:p>
      </dsp:txBody>
      <dsp:txXfrm>
        <a:off x="5890376" y="1209528"/>
        <a:ext cx="1988485" cy="964243"/>
      </dsp:txXfrm>
    </dsp:sp>
    <dsp:sp modelId="{ADF4EE38-064B-4150-ACD6-9FE4B7D1C5F1}">
      <dsp:nvSpPr>
        <dsp:cNvPr id="0" name=""/>
        <dsp:cNvSpPr/>
      </dsp:nvSpPr>
      <dsp:spPr>
        <a:xfrm rot="3310531">
          <a:off x="4733254" y="2253343"/>
          <a:ext cx="143485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434852" y="27246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14809" y="2244718"/>
        <a:ext cx="71742" cy="71742"/>
      </dsp:txXfrm>
    </dsp:sp>
    <dsp:sp modelId="{E2ADA5C0-1947-48C2-8CC7-210757D899BA}">
      <dsp:nvSpPr>
        <dsp:cNvPr id="0" name=""/>
        <dsp:cNvSpPr/>
      </dsp:nvSpPr>
      <dsp:spPr>
        <a:xfrm>
          <a:off x="5860377" y="2357407"/>
          <a:ext cx="2048483" cy="1024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Did I present the reward immediately after the target behavior?  </a:t>
          </a:r>
        </a:p>
      </dsp:txBody>
      <dsp:txXfrm>
        <a:off x="5890376" y="2387406"/>
        <a:ext cx="1988485" cy="964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8T22:11:37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14711 4613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11T15:38:19.8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14874 8191 16383 0 0,'5'0'0'0'0,"2"-6"0"0"0,0-6 0 0 0,-2-8 0 0 0,-1-4 0 0 0,-1-5 0 0 0,-2-2 0 0 0,-6 4 0 0 0,-7 6 0 0 0,-8 8 0 0 0,0 10 0 0 0,4 12 0 0 0,4 9 0 0 0,4 8 0 0 0,4 4 0 0 0,2 2 0 0 0,-4-4 0 0 0,-6-6 0 0 0,-1-13 0 0 0,1-14 0 0 0,-2-5 0 0 0,1-6 0 0 0,3-7 0 0 0,3-4 0 0 0,8 3 0 0 0,10 4 0 0 0,7 7 0 0 0,7 5 0 0 0,4 4 0 0 0,3 3 0 0 0,-4 6 0 0 0,-8 9 0 0 0,-6 6 0 0 0,-5 6 0 0 0,-6 4 0 0 0,-2 1 0 0 0,-7-3 0 0 0,-7-8 0 0 0,-13-6 0 0 0,-8-6 0 0 0,3-10 0 0 0,1-4 0 0 0,6-7 0 0 0,6-6 0 0 0,7-6 0 0 0,5-3 0 0 0,4-3 0 0 0,7 4 0 0 0,14 7 0 0 0,8 6 0 0 0,6 6 0 0 0,3 5 0 0 0,-6 7 0 0 0,-2 4 0 0 0,-5 5 0 0 0,-8 6 0 0 0,-5 6 0 0 0,-5 3 0 0 0,-3 3 0 0 0,-3 1 0 0 0,0 6 0 0 0,-5-4 0 0 0,-8-7 0 0 0,-6-8 0 0 0,-11-8 0 0 0,-6-5 0 0 0,-1-5 0 0 0,0-1 0 0 0,1-1 0 0 0,2-1 0 0 0,1 1 0 0 0,7-6 0 0 0,7-6 0 0 0,8-7 0 0 0,5-5 0 0 0,10-4 0 0 0,9 3 0 0 0,3 1 0 0 0,4 4 0 0 0,-1 1 0 0 0,-3-2 0 0 0,0 3 0 0 0,-1-1 0 0 0,-4-2 0 0 0,2 2 0 0 0,10 6 0 0 0,6 3 0 0 0,4 6 0 0 0,2 2 0 0 0,0 2 0 0 0,1 1 0 0 0,-2 1 0 0 0,-5 5 0 0 0,-8 8 0 0 0,-7 0-16383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8T22:11:37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14711 4613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11T15:38:18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24148 6024 16383 0 0,'5'0'0'0'0,"8"0"0"0"0,6 0 0 0 0,6 0 0 0 0,-2 0-16383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32235-2ACD-43DE-A37D-CB082C6FF40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21FCF-FE14-4CB3-A005-DC7D4E8F0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7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FCF-FE14-4CB3-A005-DC7D4E8F0A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2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FCF-FE14-4CB3-A005-DC7D4E8F0A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FCF-FE14-4CB3-A005-DC7D4E8F0A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7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FCF-FE14-4CB3-A005-DC7D4E8F0A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9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5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3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7775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4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4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1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8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0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4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3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2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8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1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76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customXml" Target="../ink/ink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hermanc@bsd405.org" TargetMode="External"/><Relationship Id="rId4" Type="http://schemas.openxmlformats.org/officeDocument/2006/relationships/hyperlink" Target="mailto:kidderme@bsd405.org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5.xml"/><Relationship Id="rId7" Type="http://schemas.openxmlformats.org/officeDocument/2006/relationships/customXml" Target="../ink/ink4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0478-B5F9-4FD7-8147-109503126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Tips and Tricks to Tackle Virtual Learning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A40DE-01EE-4AA8-B725-C53BBC0A3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038962"/>
            <a:ext cx="8825658" cy="86142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Supporting Behavior and Organization Skills During Virtual Learning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 algn="ctr"/>
            <a:r>
              <a:rPr lang="en-US">
                <a:cs typeface="Calibri"/>
              </a:rPr>
              <a:t>Megan Kidder, BCBA and claire sherman, bcba </a:t>
            </a:r>
          </a:p>
        </p:txBody>
      </p:sp>
    </p:spTree>
    <p:extLst>
      <p:ext uri="{BB962C8B-B14F-4D97-AF65-F5344CB8AC3E}">
        <p14:creationId xmlns:p14="http://schemas.microsoft.com/office/powerpoint/2010/main" val="3720459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14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16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2" name="Rectangle 20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9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91462-9C41-4A28-B053-AD6645F9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Provide Multiple Seating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388DB-8E08-42F9-B92F-4D42787AAB3A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" b="-5"/>
          <a:stretch/>
        </p:blipFill>
        <p:spPr bwMode="auto">
          <a:xfrm>
            <a:off x="643855" y="756966"/>
            <a:ext cx="2944368" cy="3050078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305E5-388E-4D00-89F6-BC90B43A2FF6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-5" b="-5"/>
          <a:stretch/>
        </p:blipFill>
        <p:spPr bwMode="auto">
          <a:xfrm>
            <a:off x="3742730" y="756982"/>
            <a:ext cx="2944368" cy="3050046"/>
          </a:xfrm>
          <a:prstGeom prst="rect">
            <a:avLst/>
          </a:prstGeom>
          <a:noFill/>
          <a:effectLst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75F627-E256-476D-A1CD-329F7C4A816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" b="-5"/>
          <a:stretch/>
        </p:blipFill>
        <p:spPr bwMode="auto">
          <a:xfrm>
            <a:off x="6841605" y="756966"/>
            <a:ext cx="2944368" cy="305007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58845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19678-287F-4D38-BB05-D42A2791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Post a Schedule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6EB0A4-83BF-4185-A2F1-024E11BDF5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604148"/>
              </p:ext>
            </p:extLst>
          </p:nvPr>
        </p:nvGraphicFramePr>
        <p:xfrm>
          <a:off x="646113" y="593387"/>
          <a:ext cx="10901362" cy="338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2108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147B-299C-46C2-84E6-5AFCEFAB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/>
              <a:t>Post a schedule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84C92C-9354-45D5-A64C-CAC02935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99" b="-2"/>
          <a:stretch/>
        </p:blipFill>
        <p:spPr>
          <a:xfrm rot="5400000">
            <a:off x="5999956" y="704055"/>
            <a:ext cx="5638797" cy="5449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152E13-B2EE-458C-BD44-6663A76C8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r>
              <a:rPr lang="en-US"/>
              <a:t>Visual Schedule</a:t>
            </a:r>
          </a:p>
          <a:p>
            <a:r>
              <a:rPr lang="en-US"/>
              <a:t>Written Schedule</a:t>
            </a:r>
          </a:p>
          <a:p>
            <a:r>
              <a:rPr lang="en-US"/>
              <a:t>First-Then schedule</a:t>
            </a:r>
          </a:p>
        </p:txBody>
      </p:sp>
    </p:spTree>
    <p:extLst>
      <p:ext uri="{BB962C8B-B14F-4D97-AF65-F5344CB8AC3E}">
        <p14:creationId xmlns:p14="http://schemas.microsoft.com/office/powerpoint/2010/main" val="1767058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" name="Oval 13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A50F2-00B4-400A-BD45-FA332DC73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703" y="636083"/>
            <a:ext cx="2468883" cy="3291844"/>
          </a:xfrm>
          <a:prstGeom prst="rect">
            <a:avLst/>
          </a:prstGeom>
          <a:effectLst/>
        </p:spPr>
      </p:pic>
      <p:sp useBgFill="1">
        <p:nvSpPr>
          <p:cNvPr id="28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FDAE8-947B-41CE-8B96-73227788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Post a Schedule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BF0A01-D72C-42BE-BFBB-81B0665D8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107655" y="636083"/>
            <a:ext cx="2582040" cy="3291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672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6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A8ACEA-5B4B-4AC6-A227-6A0E014A5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54BE42-0A76-4E08-8E93-933FEE57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BC170363-AD0C-449E-B5CC-30A228247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518A90-11F4-4970-9909-5A4DB9368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8293" r="2" b="8345"/>
          <a:stretch/>
        </p:blipFill>
        <p:spPr>
          <a:xfrm>
            <a:off x="4294989" y="1639061"/>
            <a:ext cx="5491277" cy="2288865"/>
          </a:xfrm>
          <a:prstGeom prst="rect">
            <a:avLst/>
          </a:prstGeom>
          <a:effectLst/>
        </p:spPr>
      </p:pic>
      <p:sp useBgFill="1">
        <p:nvSpPr>
          <p:cNvPr id="31" name="Freeform 5">
            <a:extLst>
              <a:ext uri="{FF2B5EF4-FFF2-40B4-BE49-F238E27FC236}">
                <a16:creationId xmlns:a16="http://schemas.microsoft.com/office/drawing/2014/main" id="{1F63DF7C-AFED-49CB-8FAF-B69387E9C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FDAE8-947B-41CE-8B96-73227788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Post a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BA9A3-D4A0-4B07-A8B5-711894F2C5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2" r="-2" b="-2"/>
          <a:stretch/>
        </p:blipFill>
        <p:spPr>
          <a:xfrm>
            <a:off x="643856" y="636083"/>
            <a:ext cx="2203804" cy="3291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88504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3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2" descr="Image result for visual schedule example">
            <a:extLst>
              <a:ext uri="{FF2B5EF4-FFF2-40B4-BE49-F238E27FC236}">
                <a16:creationId xmlns:a16="http://schemas.microsoft.com/office/drawing/2014/main" id="{A1BA8395-4938-43D1-8216-40933289C0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5703" y="636083"/>
            <a:ext cx="2488021" cy="3291844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8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78F92-A6B3-4CE5-A975-1C4DAA53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Post a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03F30-EC59-4D01-8931-9DB7A79C1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55" y="636083"/>
            <a:ext cx="5010114" cy="3291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289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E106-4C48-451B-BDB7-DD8C07026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10171064" cy="3329581"/>
          </a:xfrm>
        </p:spPr>
        <p:txBody>
          <a:bodyPr/>
          <a:lstStyle/>
          <a:p>
            <a:r>
              <a:rPr lang="en-US" b="1">
                <a:cs typeface="Calibri Light"/>
              </a:rPr>
              <a:t>Part 2</a:t>
            </a:r>
            <a:r>
              <a:rPr lang="en-US">
                <a:cs typeface="Calibri Light"/>
              </a:rPr>
              <a:t>: 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Prompting Strategies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36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DEC87-F2FE-4325-8864-A1B1678D0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/>
              <a:t>Prompting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BA201-D214-44C4-A0BA-5544B5FE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/>
              <a:t>When to use these:</a:t>
            </a:r>
          </a:p>
          <a:p>
            <a:pPr lvl="1"/>
            <a:r>
              <a:rPr lang="en-US"/>
              <a:t>An adult in the home is providing support and it is appropriate to consider reducing this support.</a:t>
            </a:r>
          </a:p>
          <a:p>
            <a:pPr lvl="1">
              <a:buClr>
                <a:srgbClr val="8AD0D6"/>
              </a:buClr>
            </a:pPr>
            <a:r>
              <a:rPr lang="en-US"/>
              <a:t>You want to increase student's independence with virtual learning. 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06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7FFD-4CB3-4ACD-AFBE-C04FC4D4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Prompts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51254-C0FB-491A-8E28-CB78D752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670"/>
            <a:ext cx="10208526" cy="1337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1">
                <a:ea typeface="+mn-lt"/>
                <a:cs typeface="+mn-lt"/>
              </a:rPr>
              <a:t>What is a prompt?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Something added before or during a response to increase the likelihood of correct responding</a:t>
            </a:r>
            <a:endParaRPr lang="en-US"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Shape&#10;&#10;Description automatically generated">
            <a:extLst>
              <a:ext uri="{FF2B5EF4-FFF2-40B4-BE49-F238E27FC236}">
                <a16:creationId xmlns:a16="http://schemas.microsoft.com/office/drawing/2014/main" id="{EF304A5F-2E7D-4D9D-8D3C-64EA71AB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" y="2505976"/>
            <a:ext cx="12191607" cy="39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44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CC83-AEC9-440A-A8BA-D981C0C7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627062"/>
            <a:ext cx="6693693" cy="1349375"/>
          </a:xfrm>
        </p:spPr>
        <p:txBody>
          <a:bodyPr>
            <a:normAutofit fontScale="90000"/>
          </a:bodyPr>
          <a:lstStyle/>
          <a:p>
            <a:r>
              <a:rPr lang="en-US" sz="2600" b="1">
                <a:cs typeface="Calibri Light"/>
              </a:rPr>
              <a:t>Example Scenario: </a:t>
            </a:r>
            <a:r>
              <a:rPr lang="en-US" sz="2600">
                <a:ea typeface="+mj-lt"/>
                <a:cs typeface="+mj-lt"/>
              </a:rPr>
              <a:t>Student is shouting out during virtual class. The classroom expectation is that students press the "raise hand" button on Teams</a:t>
            </a:r>
            <a:endParaRPr lang="en-US" sz="2600" b="1">
              <a:cs typeface="Calibri Light"/>
            </a:endParaRPr>
          </a:p>
        </p:txBody>
      </p: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F27989-1FA2-424E-B00A-2AA0F1596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3327" y="367187"/>
            <a:ext cx="2609850" cy="1752600"/>
          </a:xfr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7753DF-44E0-4B86-8C8C-C754B9C56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3" r="45695" b="617"/>
          <a:stretch/>
        </p:blipFill>
        <p:spPr>
          <a:xfrm>
            <a:off x="9827418" y="282574"/>
            <a:ext cx="1953921" cy="1829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436F98-9E98-466D-B4E9-B668BE41B94A}"/>
              </a:ext>
            </a:extLst>
          </p:cNvPr>
          <p:cNvSpPr txBox="1"/>
          <p:nvPr/>
        </p:nvSpPr>
        <p:spPr>
          <a:xfrm>
            <a:off x="366713" y="2700337"/>
            <a:ext cx="11553822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•</a:t>
            </a:r>
            <a:r>
              <a:rPr lang="en-US" sz="2800" b="1">
                <a:ea typeface="+mn-lt"/>
                <a:cs typeface="+mn-lt"/>
              </a:rPr>
              <a:t>Physical: </a:t>
            </a:r>
            <a:r>
              <a:rPr lang="en-US" sz="2800">
                <a:ea typeface="+mn-lt"/>
                <a:cs typeface="+mn-lt"/>
              </a:rPr>
              <a:t>Guide top of hand towards raise hand button</a:t>
            </a:r>
          </a:p>
          <a:p>
            <a:r>
              <a:rPr lang="en-US" sz="2800">
                <a:ea typeface="+mn-lt"/>
                <a:cs typeface="+mn-lt"/>
              </a:rPr>
              <a:t>•</a:t>
            </a:r>
            <a:r>
              <a:rPr lang="en-US" sz="2800" b="1">
                <a:ea typeface="+mn-lt"/>
                <a:cs typeface="+mn-lt"/>
              </a:rPr>
              <a:t>Model: </a:t>
            </a:r>
            <a:r>
              <a:rPr lang="en-US" sz="2800">
                <a:ea typeface="+mn-lt"/>
                <a:cs typeface="+mn-lt"/>
              </a:rPr>
              <a:t>The “model” presses button then says, “your turn” and student imitates </a:t>
            </a:r>
          </a:p>
          <a:p>
            <a:r>
              <a:rPr lang="en-US" sz="2800">
                <a:ea typeface="+mn-lt"/>
                <a:cs typeface="+mn-lt"/>
              </a:rPr>
              <a:t>•</a:t>
            </a:r>
            <a:r>
              <a:rPr lang="en-US" sz="2800" b="1">
                <a:ea typeface="+mn-lt"/>
                <a:cs typeface="+mn-lt"/>
              </a:rPr>
              <a:t>Verbal: </a:t>
            </a:r>
            <a:r>
              <a:rPr lang="en-US" sz="2800">
                <a:ea typeface="+mn-lt"/>
                <a:cs typeface="+mn-lt"/>
              </a:rPr>
              <a:t>Saying "click 'raise hand button'" </a:t>
            </a:r>
          </a:p>
          <a:p>
            <a:r>
              <a:rPr lang="en-US" sz="2800">
                <a:ea typeface="+mn-lt"/>
                <a:cs typeface="+mn-lt"/>
              </a:rPr>
              <a:t>•</a:t>
            </a:r>
            <a:r>
              <a:rPr lang="en-US" sz="2800" b="1">
                <a:ea typeface="+mn-lt"/>
                <a:cs typeface="+mn-lt"/>
              </a:rPr>
              <a:t>Gestural: </a:t>
            </a:r>
            <a:r>
              <a:rPr lang="en-US" sz="2800">
                <a:ea typeface="+mn-lt"/>
                <a:cs typeface="+mn-lt"/>
              </a:rPr>
              <a:t>Point to raise hand button</a:t>
            </a:r>
          </a:p>
          <a:p>
            <a:r>
              <a:rPr lang="en-US" sz="2800">
                <a:ea typeface="+mn-lt"/>
                <a:cs typeface="+mn-lt"/>
              </a:rPr>
              <a:t>•</a:t>
            </a:r>
            <a:r>
              <a:rPr lang="en-US" sz="2800" b="1">
                <a:ea typeface="+mn-lt"/>
                <a:cs typeface="+mn-lt"/>
              </a:rPr>
              <a:t>Visual: </a:t>
            </a:r>
            <a:r>
              <a:rPr lang="en-US" sz="2800">
                <a:ea typeface="+mn-lt"/>
                <a:cs typeface="+mn-lt"/>
              </a:rPr>
              <a:t>A sticker of an arrow is placed above button on the computer screen </a:t>
            </a: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585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9470B-5216-4A96-9D6C-F50579BE4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012" y="1710018"/>
            <a:ext cx="107372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000">
                <a:ea typeface="+mn-lt"/>
                <a:cs typeface="+mn-lt"/>
              </a:rPr>
              <a:t>Translation services are available through the Microsoft Translator app on your smart phone </a:t>
            </a:r>
            <a:endParaRPr lang="en-US">
              <a:ea typeface="+mn-lt"/>
              <a:cs typeface="+mn-lt"/>
            </a:endParaRPr>
          </a:p>
          <a:p>
            <a:pPr marL="0" indent="0" algn="ctr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9F4F7DA9-42F7-451D-9211-541E9A71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94" y="2914054"/>
            <a:ext cx="6338887" cy="30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59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B0D2-175E-4481-B6DA-9B15752E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Goal of prompts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F265F-5959-49DF-ADBD-B4FE4FA52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222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Use to help reduce errors/increase correct responding, then “fade” them</a:t>
            </a:r>
          </a:p>
          <a:p>
            <a:r>
              <a:rPr lang="en-US">
                <a:ea typeface="+mn-lt"/>
                <a:cs typeface="+mn-lt"/>
              </a:rPr>
              <a:t>Prompts are </a:t>
            </a:r>
            <a:r>
              <a:rPr lang="en-US" b="1">
                <a:ea typeface="+mn-lt"/>
                <a:cs typeface="+mn-lt"/>
              </a:rPr>
              <a:t>not </a:t>
            </a:r>
            <a:r>
              <a:rPr lang="en-US">
                <a:ea typeface="+mn-lt"/>
                <a:cs typeface="+mn-lt"/>
              </a:rPr>
              <a:t>meant to be permanent</a:t>
            </a:r>
            <a:endParaRPr lang="en-US"/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3F7021-BE66-4748-BD81-FE20E381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775" y="1206190"/>
            <a:ext cx="3457574" cy="44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17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C8D6-7801-4EB9-9271-314EBEBE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Prompt Dependency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9FB41-5CB5-4060-A09C-D174BF491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Think about what kind of prompt (if any) you are providing (is it verbal, is it physical, etc.?)</a:t>
            </a:r>
          </a:p>
          <a:p>
            <a:r>
              <a:rPr lang="en-US">
                <a:ea typeface="+mn-lt"/>
                <a:cs typeface="+mn-lt"/>
              </a:rPr>
              <a:t>A subtle cue </a:t>
            </a:r>
            <a:r>
              <a:rPr lang="en-US" i="1">
                <a:ea typeface="+mn-lt"/>
                <a:cs typeface="+mn-lt"/>
              </a:rPr>
              <a:t>may </a:t>
            </a:r>
            <a:r>
              <a:rPr lang="en-US">
                <a:ea typeface="+mn-lt"/>
                <a:cs typeface="+mn-lt"/>
              </a:rPr>
              <a:t>be a prompt</a:t>
            </a:r>
          </a:p>
          <a:p>
            <a:pPr lvl="1"/>
            <a:r>
              <a:rPr lang="en-US">
                <a:ea typeface="+mn-lt"/>
                <a:cs typeface="+mn-lt"/>
              </a:rPr>
              <a:t>Examples: Pointing to the screen, repeating the question </a:t>
            </a:r>
            <a:endParaRPr lang="en-US"/>
          </a:p>
          <a:p>
            <a:r>
              <a:rPr lang="en-US" b="1">
                <a:ea typeface="+mn-lt"/>
                <a:cs typeface="+mn-lt"/>
              </a:rPr>
              <a:t>Avoid using the prompt for too long – doing this can lead to dependency on the prompt</a:t>
            </a:r>
          </a:p>
          <a:p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1052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EB0D2-175E-4481-B6DA-9B15752E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Alternatives to adult prompts</a:t>
            </a:r>
            <a:endParaRPr lang="en-US"/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5" descr="A close up of a cell phone&#10;&#10;Description automatically generated">
            <a:extLst>
              <a:ext uri="{FF2B5EF4-FFF2-40B4-BE49-F238E27FC236}">
                <a16:creationId xmlns:a16="http://schemas.microsoft.com/office/drawing/2014/main" id="{55BC859F-502D-4288-A93A-A24F8B72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" r="2531" b="3"/>
          <a:stretch/>
        </p:blipFill>
        <p:spPr>
          <a:xfrm>
            <a:off x="3" y="10"/>
            <a:ext cx="4971922" cy="3428990"/>
          </a:xfrm>
          <a:custGeom>
            <a:avLst/>
            <a:gdLst/>
            <a:ahLst/>
            <a:cxnLst/>
            <a:rect l="l" t="t" r="r" b="b"/>
            <a:pathLst>
              <a:path w="4971922" h="3429000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29000"/>
                </a:lnTo>
                <a:lnTo>
                  <a:pt x="0" y="3429000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F265F-5959-49DF-ADBD-B4FE4FA52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5960496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ea typeface="+mn-lt"/>
                <a:cs typeface="+mn-lt"/>
              </a:rPr>
              <a:t>Think about what natural cues could be used to support learning instead of adult prompts</a:t>
            </a:r>
            <a:endParaRPr lang="en-US" sz="1700"/>
          </a:p>
          <a:p>
            <a:pPr>
              <a:lnSpc>
                <a:spcPct val="90000"/>
              </a:lnSpc>
            </a:pPr>
            <a:r>
              <a:rPr lang="en-US" sz="1700">
                <a:ea typeface="+mn-lt"/>
                <a:cs typeface="+mn-lt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sz="1700">
                <a:ea typeface="+mn-lt"/>
                <a:cs typeface="+mn-lt"/>
              </a:rPr>
              <a:t>Using a watch or phone with a timer as a reminder to log in to class or transition to a different class </a:t>
            </a:r>
          </a:p>
          <a:p>
            <a:pPr lvl="1">
              <a:lnSpc>
                <a:spcPct val="90000"/>
              </a:lnSpc>
            </a:pPr>
            <a:r>
              <a:rPr lang="en-US" sz="1700">
                <a:ea typeface="+mn-lt"/>
                <a:cs typeface="+mn-lt"/>
              </a:rPr>
              <a:t>A checklist of steps accessible during the activity that requires increased assistance</a:t>
            </a:r>
          </a:p>
          <a:p>
            <a:pPr lvl="1">
              <a:lnSpc>
                <a:spcPct val="90000"/>
              </a:lnSpc>
            </a:pPr>
            <a:r>
              <a:rPr lang="en-US" sz="1700">
                <a:ea typeface="+mn-lt"/>
                <a:cs typeface="+mn-lt"/>
              </a:rPr>
              <a:t>A picture of the raise hand button taped to the computer </a:t>
            </a:r>
            <a:endParaRPr lang="en-US" sz="1700">
              <a:cs typeface="Calibri" panose="020F0502020204030204"/>
            </a:endParaRPr>
          </a:p>
          <a:p>
            <a:pPr lvl="1">
              <a:lnSpc>
                <a:spcPct val="90000"/>
              </a:lnSpc>
            </a:pPr>
            <a:r>
              <a:rPr lang="en-US" sz="1700">
                <a:ea typeface="+mn-lt"/>
                <a:cs typeface="+mn-lt"/>
              </a:rPr>
              <a:t>A Post-it with a written reminder to do something</a:t>
            </a:r>
          </a:p>
          <a:p>
            <a:pPr lvl="1">
              <a:lnSpc>
                <a:spcPct val="90000"/>
              </a:lnSpc>
            </a:pPr>
            <a:r>
              <a:rPr lang="en-US" sz="1700">
                <a:ea typeface="+mn-lt"/>
                <a:cs typeface="+mn-lt"/>
              </a:rPr>
              <a:t>A visual schedule or calendar with upcoming assignments/classes </a:t>
            </a:r>
          </a:p>
          <a:p>
            <a:pPr lvl="1">
              <a:lnSpc>
                <a:spcPct val="90000"/>
              </a:lnSpc>
            </a:pPr>
            <a:endParaRPr lang="en-US" sz="1400"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endParaRPr lang="en-US" sz="1400"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40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endParaRPr lang="en-US" sz="1400">
              <a:ea typeface="+mn-lt"/>
              <a:cs typeface="+mn-lt"/>
            </a:endParaRPr>
          </a:p>
        </p:txBody>
      </p:sp>
      <p:pic>
        <p:nvPicPr>
          <p:cNvPr id="4" name="Picture 4" descr="A picture containing pie chart&#10;&#10;Description automatically generated">
            <a:extLst>
              <a:ext uri="{FF2B5EF4-FFF2-40B4-BE49-F238E27FC236}">
                <a16:creationId xmlns:a16="http://schemas.microsoft.com/office/drawing/2014/main" id="{C60917C2-16B9-49CE-8729-A40E8016D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38032"/>
          <a:stretch/>
        </p:blipFill>
        <p:spPr>
          <a:xfrm>
            <a:off x="20" y="3428999"/>
            <a:ext cx="4973079" cy="3429001"/>
          </a:xfrm>
          <a:custGeom>
            <a:avLst/>
            <a:gdLst/>
            <a:ahLst/>
            <a:cxnLst/>
            <a:rect l="l" t="t" r="r" b="b"/>
            <a:pathLst>
              <a:path w="4973099" h="3429001">
                <a:moveTo>
                  <a:pt x="0" y="0"/>
                </a:moveTo>
                <a:lnTo>
                  <a:pt x="4720965" y="0"/>
                </a:lnTo>
                <a:lnTo>
                  <a:pt x="4720965" y="56236"/>
                </a:lnTo>
                <a:lnTo>
                  <a:pt x="4722982" y="196139"/>
                </a:lnTo>
                <a:lnTo>
                  <a:pt x="4726007" y="333299"/>
                </a:lnTo>
                <a:lnTo>
                  <a:pt x="4728865" y="469087"/>
                </a:lnTo>
                <a:lnTo>
                  <a:pt x="4732059" y="602133"/>
                </a:lnTo>
                <a:lnTo>
                  <a:pt x="4736933" y="734492"/>
                </a:lnTo>
                <a:lnTo>
                  <a:pt x="4742144" y="864793"/>
                </a:lnTo>
                <a:lnTo>
                  <a:pt x="4746850" y="992352"/>
                </a:lnTo>
                <a:lnTo>
                  <a:pt x="4760130" y="1241298"/>
                </a:lnTo>
                <a:lnTo>
                  <a:pt x="4774249" y="1479956"/>
                </a:lnTo>
                <a:lnTo>
                  <a:pt x="4789041" y="1709013"/>
                </a:lnTo>
                <a:lnTo>
                  <a:pt x="4805346" y="1925726"/>
                </a:lnTo>
                <a:lnTo>
                  <a:pt x="4822323" y="2132838"/>
                </a:lnTo>
                <a:lnTo>
                  <a:pt x="4840644" y="2324862"/>
                </a:lnTo>
                <a:lnTo>
                  <a:pt x="4858630" y="2505227"/>
                </a:lnTo>
                <a:lnTo>
                  <a:pt x="4876615" y="2671191"/>
                </a:lnTo>
                <a:lnTo>
                  <a:pt x="4893592" y="2823438"/>
                </a:lnTo>
                <a:lnTo>
                  <a:pt x="4909729" y="2958541"/>
                </a:lnTo>
                <a:lnTo>
                  <a:pt x="4925025" y="3080613"/>
                </a:lnTo>
                <a:lnTo>
                  <a:pt x="4937800" y="3183483"/>
                </a:lnTo>
                <a:lnTo>
                  <a:pt x="4949902" y="3269894"/>
                </a:lnTo>
                <a:lnTo>
                  <a:pt x="4967216" y="3388538"/>
                </a:lnTo>
                <a:lnTo>
                  <a:pt x="4973099" y="3429000"/>
                </a:lnTo>
                <a:lnTo>
                  <a:pt x="4075210" y="3429000"/>
                </a:lnTo>
                <a:lnTo>
                  <a:pt x="4075210" y="3429001"/>
                </a:lnTo>
                <a:lnTo>
                  <a:pt x="0" y="34290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3791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A924-3B8A-4379-B448-C567F962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39" y="311724"/>
            <a:ext cx="9164206" cy="8314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/>
              <a:t>Example Checklists for Virtual Learning </a:t>
            </a:r>
          </a:p>
        </p:txBody>
      </p:sp>
      <p:pic>
        <p:nvPicPr>
          <p:cNvPr id="3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C2EBAE-9AE2-4B88-85B1-16535588B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510" y="1095005"/>
            <a:ext cx="4586785" cy="55979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3744CB-4435-476F-9805-AFE4C042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08" y="1091957"/>
            <a:ext cx="5294484" cy="55979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06525EF-1208-4665-806B-BACA19726AF8}"/>
                  </a:ext>
                </a:extLst>
              </p14:cNvPr>
              <p14:cNvContentPartPr/>
              <p14:nvPr/>
            </p14:nvContentPartPr>
            <p14:xfrm>
              <a:off x="9786937" y="2774156"/>
              <a:ext cx="19049" cy="19049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06525EF-1208-4665-806B-BACA19726A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4487" y="1821706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CB3F77A-1B94-4736-858C-3FFCB20016F5}"/>
                  </a:ext>
                </a:extLst>
              </p14:cNvPr>
              <p14:cNvContentPartPr/>
              <p14:nvPr/>
            </p14:nvContentPartPr>
            <p14:xfrm>
              <a:off x="6811028" y="4985560"/>
              <a:ext cx="152399" cy="1143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CB3F77A-1B94-4736-858C-3FFCB20016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92578" y="4968136"/>
                <a:ext cx="188930" cy="1487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4057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A924-3B8A-4379-B448-C567F962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39" y="311724"/>
            <a:ext cx="9164206" cy="831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Other Checklist Examples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06525EF-1208-4665-806B-BACA19726AF8}"/>
                  </a:ext>
                </a:extLst>
              </p14:cNvPr>
              <p14:cNvContentPartPr/>
              <p14:nvPr/>
            </p14:nvContentPartPr>
            <p14:xfrm>
              <a:off x="9786937" y="2774156"/>
              <a:ext cx="19049" cy="19049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06525EF-1208-4665-806B-BACA19726A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34487" y="1821706"/>
                <a:ext cx="1904900" cy="19049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97D8C8A-4038-4E62-94B2-2F534BD9F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" y="1455797"/>
            <a:ext cx="3735149" cy="5085140"/>
          </a:xfrm>
          <a:prstGeom prst="rect">
            <a:avLst/>
          </a:prstGeom>
        </p:spPr>
      </p:pic>
      <p:pic>
        <p:nvPicPr>
          <p:cNvPr id="6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F6CE883-AFFA-46D5-8C19-F49F91493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657" y="1381125"/>
            <a:ext cx="3964780" cy="5155405"/>
          </a:xfrm>
          <a:prstGeom prst="rect">
            <a:avLst/>
          </a:prstGeom>
        </p:spPr>
      </p:pic>
      <p:pic>
        <p:nvPicPr>
          <p:cNvPr id="8" name="Picture 9" descr="Table&#10;&#10;Description automatically generated">
            <a:extLst>
              <a:ext uri="{FF2B5EF4-FFF2-40B4-BE49-F238E27FC236}">
                <a16:creationId xmlns:a16="http://schemas.microsoft.com/office/drawing/2014/main" id="{B15DA024-5067-4AFC-96CE-9CC5F7B05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9056" y="1848169"/>
            <a:ext cx="4291013" cy="44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43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1267F-655A-41A1-BBAE-6D0CF952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>
                <a:cs typeface="Calibri Light"/>
              </a:rPr>
              <a:t>Additional Considerations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7F96C9-B432-480E-8CC3-95E619D8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a typeface="+mn-lt"/>
                <a:cs typeface="+mn-lt"/>
              </a:rPr>
              <a:t>Set up the environment for success  </a:t>
            </a:r>
          </a:p>
          <a:p>
            <a:r>
              <a:rPr lang="en-US">
                <a:ea typeface="+mn-lt"/>
                <a:cs typeface="+mn-lt"/>
              </a:rPr>
              <a:t>For work that is intended to be completed by the student independently, try giving encouragement (“just do your best”) instead of answers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Know that mistakes are a part of the learning process </a:t>
            </a:r>
          </a:p>
        </p:txBody>
      </p:sp>
    </p:spTree>
    <p:extLst>
      <p:ext uri="{BB962C8B-B14F-4D97-AF65-F5344CB8AC3E}">
        <p14:creationId xmlns:p14="http://schemas.microsoft.com/office/powerpoint/2010/main" val="960536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E106-4C48-451B-BDB7-DD8C07026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10290126" cy="3329581"/>
          </a:xfrm>
        </p:spPr>
        <p:txBody>
          <a:bodyPr/>
          <a:lstStyle/>
          <a:p>
            <a:r>
              <a:rPr lang="en-US" b="1">
                <a:cs typeface="Calibri Light"/>
              </a:rPr>
              <a:t>Part 3</a:t>
            </a:r>
            <a:r>
              <a:rPr lang="en-US">
                <a:cs typeface="Calibri Light" panose="020F0302020204030204"/>
              </a:rPr>
              <a:t>: </a:t>
            </a:r>
            <a:br>
              <a:rPr lang="en-US">
                <a:ea typeface="+mj-lt"/>
                <a:cs typeface="Calibri Light"/>
              </a:rPr>
            </a:br>
            <a:r>
              <a:rPr lang="en-US">
                <a:ea typeface="+mj-lt"/>
                <a:cs typeface="+mj-lt"/>
              </a:rPr>
              <a:t>Preventive Strategies</a:t>
            </a:r>
            <a:r>
              <a:rPr lang="en-US">
                <a:cs typeface="Calibri Light" panose="020F030202020403020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599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DED46-D83B-49B4-958D-B8003615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Preventing Challenging Behaviors… and Teaching New Ones!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9546-8542-4810-96B1-C06DDA0C6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/>
              <a:t>When to Use this:</a:t>
            </a:r>
          </a:p>
          <a:p>
            <a:pPr lvl="1"/>
            <a:r>
              <a:rPr lang="en-US"/>
              <a:t>You notice repeated challenging behavior</a:t>
            </a:r>
          </a:p>
          <a:p>
            <a:pPr lvl="1"/>
            <a:r>
              <a:rPr lang="en-US"/>
              <a:t>You have a child who is impulsive, and has trouble controlling their behavior</a:t>
            </a:r>
          </a:p>
          <a:p>
            <a:pPr lvl="1"/>
            <a:r>
              <a:rPr lang="en-US"/>
              <a:t>You want to teach more independence, and help your child meet their academic goals.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84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9149-CB63-484A-B62F-FCD2A234B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Prevention?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D08D6AF0-70EB-4B69-B73B-6F9DEAED8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399917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0095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D619C-30D3-4DD6-907F-7598FDA3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2"/>
                </a:solidFill>
              </a:rPr>
              <a:t>Identify Goals for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4466F-FD37-414C-950D-40FC4CC9A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6269434" cy="4470821"/>
          </a:xfrm>
        </p:spPr>
        <p:txBody>
          <a:bodyPr>
            <a:normAutofit/>
          </a:bodyPr>
          <a:lstStyle/>
          <a:p>
            <a:r>
              <a:rPr lang="en-US"/>
              <a:t>Put time in your schedule to review the daily expectations – I encourage you to do a daily morning check in!</a:t>
            </a:r>
          </a:p>
          <a:p>
            <a:endParaRPr lang="en-US"/>
          </a:p>
          <a:p>
            <a:r>
              <a:rPr lang="en-US"/>
              <a:t>Examples of expectations:</a:t>
            </a:r>
          </a:p>
          <a:p>
            <a:pPr lvl="1"/>
            <a:r>
              <a:rPr lang="en-US"/>
              <a:t>No </a:t>
            </a:r>
            <a:r>
              <a:rPr lang="en-US" err="1"/>
              <a:t>Youtube</a:t>
            </a:r>
            <a:endParaRPr lang="en-US"/>
          </a:p>
          <a:p>
            <a:pPr lvl="1"/>
            <a:r>
              <a:rPr lang="en-US"/>
              <a:t>Stay on Teams</a:t>
            </a:r>
          </a:p>
          <a:p>
            <a:pPr lvl="1"/>
            <a:r>
              <a:rPr lang="en-US"/>
              <a:t>Complete assignments</a:t>
            </a:r>
          </a:p>
        </p:txBody>
      </p:sp>
    </p:spTree>
    <p:extLst>
      <p:ext uri="{BB962C8B-B14F-4D97-AF65-F5344CB8AC3E}">
        <p14:creationId xmlns:p14="http://schemas.microsoft.com/office/powerpoint/2010/main" val="206554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52924-D3F7-4592-9073-A3C4EDB9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EBEBEB"/>
                </a:solidFill>
                <a:cs typeface="Calibri Light"/>
              </a:rPr>
              <a:t>Questions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5" descr="Icon&#10;&#10;Description automatically generated">
            <a:extLst>
              <a:ext uri="{FF2B5EF4-FFF2-40B4-BE49-F238E27FC236}">
                <a16:creationId xmlns:a16="http://schemas.microsoft.com/office/drawing/2014/main" id="{677ED24E-8281-4064-81D7-E2100097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74" b="-1"/>
          <a:stretch/>
        </p:blipFill>
        <p:spPr>
          <a:xfrm>
            <a:off x="6093992" y="1073998"/>
            <a:ext cx="5449889" cy="4710001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CDF10-BE05-4757-9FC1-CB1EC9CF8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31" y="1714500"/>
            <a:ext cx="4801509" cy="450931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EBEBEB"/>
                </a:solidFill>
                <a:cs typeface="Calibri"/>
              </a:rPr>
              <a:t>Time for questions at the end after recording has stopped 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EBEBEB"/>
                </a:solidFill>
                <a:cs typeface="Calibri"/>
              </a:rPr>
              <a:t>We are making generalized recommendations but cannot provide student-specific guidance. We recommend reaching out to your student's team for these types of questions 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EBEBEB"/>
                </a:solidFill>
                <a:cs typeface="Calibri"/>
              </a:rPr>
              <a:t>Longer questions can be addressed via email: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>
                <a:solidFill>
                  <a:srgbClr val="EBEBEB"/>
                </a:solidFill>
                <a:cs typeface="Calibri"/>
              </a:rPr>
              <a:t>   </a:t>
            </a:r>
            <a:r>
              <a:rPr lang="en-US" b="1">
                <a:solidFill>
                  <a:srgbClr val="EBEBEB"/>
                </a:solidFill>
                <a:cs typeface="Calibri"/>
              </a:rPr>
              <a:t>Megan</a:t>
            </a:r>
            <a:r>
              <a:rPr lang="en-US">
                <a:solidFill>
                  <a:srgbClr val="EBEBEB"/>
                </a:solidFill>
                <a:cs typeface="Calibri"/>
              </a:rPr>
              <a:t>: </a:t>
            </a:r>
            <a:r>
              <a:rPr lang="en-US">
                <a:solidFill>
                  <a:srgbClr val="EBEBEB"/>
                </a:solidFill>
                <a:cs typeface="Calibri"/>
                <a:hlinkClick r:id="rId4"/>
              </a:rPr>
              <a:t>kidderme@bsd405.org</a:t>
            </a:r>
            <a:r>
              <a:rPr lang="en-US">
                <a:solidFill>
                  <a:srgbClr val="EBEBEB"/>
                </a:solidFill>
                <a:cs typeface="Calibri"/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>
                <a:solidFill>
                  <a:srgbClr val="EBEBEB"/>
                </a:solidFill>
                <a:cs typeface="Calibri"/>
              </a:rPr>
              <a:t>   </a:t>
            </a:r>
            <a:r>
              <a:rPr lang="en-US" b="1">
                <a:solidFill>
                  <a:srgbClr val="EBEBEB"/>
                </a:solidFill>
                <a:cs typeface="Calibri"/>
              </a:rPr>
              <a:t>Claire</a:t>
            </a:r>
            <a:r>
              <a:rPr lang="en-US">
                <a:solidFill>
                  <a:srgbClr val="EBEBEB"/>
                </a:solidFill>
                <a:cs typeface="Calibri"/>
              </a:rPr>
              <a:t>: </a:t>
            </a:r>
            <a:r>
              <a:rPr lang="en-US">
                <a:solidFill>
                  <a:srgbClr val="EBEBEB"/>
                </a:solidFill>
                <a:cs typeface="Calibri"/>
                <a:hlinkClick r:id="rId5"/>
              </a:rPr>
              <a:t>shermancl@bsd405.org</a:t>
            </a:r>
            <a:r>
              <a:rPr lang="en-US">
                <a:solidFill>
                  <a:srgbClr val="EBEBEB"/>
                </a:solidFill>
                <a:cs typeface="Calibri"/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>
              <a:solidFill>
                <a:srgbClr val="EBEBEB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745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D619C-30D3-4DD6-907F-7598FDA3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Identify Goals for the Day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9219ABE2-5CAE-4E98-81F0-DAA476152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75D40-C68D-412A-B9AE-8EB4769F4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92" y="1460272"/>
            <a:ext cx="3039745" cy="394041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D45AC-55F5-4A72-971F-C9C3C7747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3315" y="962904"/>
            <a:ext cx="1835575" cy="2368485"/>
          </a:xfrm>
          <a:prstGeom prst="rect">
            <a:avLst/>
          </a:prstGeom>
          <a:effectLst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9CAF5F-ABC8-4C1D-895C-9974575AF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4191230" y="3541336"/>
            <a:ext cx="3039745" cy="23449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67986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BB7C5-012B-4CAB-BEF5-220A75AFD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2"/>
                </a:solidFill>
              </a:rPr>
              <a:t>Review Any New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2114-157D-46AB-BB97-44DCB6D51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6269434" cy="4470821"/>
          </a:xfrm>
        </p:spPr>
        <p:txBody>
          <a:bodyPr>
            <a:normAutofit/>
          </a:bodyPr>
          <a:lstStyle/>
          <a:p>
            <a:r>
              <a:rPr lang="en-US"/>
              <a:t>For example:</a:t>
            </a:r>
          </a:p>
          <a:p>
            <a:pPr lvl="1"/>
            <a:r>
              <a:rPr lang="en-US"/>
              <a:t>How to ask for help from you, or the grownup available (i.e. flip a card that says “help please,” come get you, or wait until a designated time to ask for help).</a:t>
            </a:r>
          </a:p>
          <a:p>
            <a:pPr lvl="1"/>
            <a:r>
              <a:rPr lang="en-US"/>
              <a:t>What to do if they don’t understand something in their class or their assignment (i.e. ask a friend, ask a teacher)</a:t>
            </a:r>
          </a:p>
          <a:p>
            <a:pPr lvl="1"/>
            <a:r>
              <a:rPr lang="en-US"/>
              <a:t>What to do if they are having big feelings (use a sensory based strategy like jumping jacks, or sitting on a yoga ball, take a break).</a:t>
            </a:r>
          </a:p>
        </p:txBody>
      </p:sp>
    </p:spTree>
    <p:extLst>
      <p:ext uri="{BB962C8B-B14F-4D97-AF65-F5344CB8AC3E}">
        <p14:creationId xmlns:p14="http://schemas.microsoft.com/office/powerpoint/2010/main" val="781745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6DC90-1A69-4372-983B-A6230937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rgbClr val="EBEBEB"/>
                </a:solidFill>
              </a:rPr>
              <a:t>Use Your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6AE52-5AAC-4DA8-B5C8-879FE73DC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012" y="4777380"/>
            <a:ext cx="5222326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chemeClr val="tx2">
                    <a:lumMod val="40000"/>
                    <a:lumOff val="60000"/>
                  </a:schemeClr>
                </a:solidFill>
              </a:rPr>
              <a:t>Put breaks, snacks, and when they are finished on to the schedule!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AE4020A0-1404-49B8-BCAC-F50A6B2712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92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5167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2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20">
            <a:extLst>
              <a:ext uri="{FF2B5EF4-FFF2-40B4-BE49-F238E27FC236}">
                <a16:creationId xmlns:a16="http://schemas.microsoft.com/office/drawing/2014/main" id="{D27CF008-4B18-436D-B2D5-C1346C12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CE22DAD8-5F67-4B73-ADA9-06EF381F7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C76F9-037F-446D-BB26-EE2D264948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" r="-2" b="19123"/>
          <a:stretch/>
        </p:blipFill>
        <p:spPr>
          <a:xfrm>
            <a:off x="635458" y="640081"/>
            <a:ext cx="9095493" cy="3291844"/>
          </a:xfrm>
          <a:prstGeom prst="rect">
            <a:avLst/>
          </a:prstGeom>
          <a:effectLst/>
        </p:spPr>
      </p:pic>
      <p:sp>
        <p:nvSpPr>
          <p:cNvPr id="20" name="Freeform: Shape 2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E858D-085E-498D-A24E-4421CF807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914935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Make Time for Fun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679F7-B275-4C6B-9B8A-97C05937C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16" y="5722374"/>
            <a:ext cx="9149349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cap="all">
                <a:solidFill>
                  <a:schemeClr val="tx2">
                    <a:lumMod val="40000"/>
                    <a:lumOff val="60000"/>
                  </a:schemeClr>
                </a:solidFill>
              </a:rPr>
              <a:t>Plan at least 20 minutes of uninterrupted time to do a preferred activity with your child. </a:t>
            </a:r>
          </a:p>
        </p:txBody>
      </p:sp>
    </p:spTree>
    <p:extLst>
      <p:ext uri="{BB962C8B-B14F-4D97-AF65-F5344CB8AC3E}">
        <p14:creationId xmlns:p14="http://schemas.microsoft.com/office/powerpoint/2010/main" val="1748595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E106-4C48-451B-BDB7-DD8C07026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Part 4</a:t>
            </a:r>
            <a:r>
              <a:rPr lang="en-US">
                <a:cs typeface="Calibri Light" panose="020F0302020204030204"/>
              </a:rPr>
              <a:t>: </a:t>
            </a:r>
            <a:br>
              <a:rPr lang="en-US">
                <a:ea typeface="+mj-lt"/>
                <a:cs typeface="Calibri Light"/>
              </a:rPr>
            </a:br>
            <a:r>
              <a:rPr lang="en-US">
                <a:ea typeface="+mj-lt"/>
                <a:cs typeface="+mj-lt"/>
              </a:rPr>
              <a:t>Reward Strategies </a:t>
            </a:r>
            <a:r>
              <a:rPr lang="en-US">
                <a:cs typeface="Calibri Light" panose="020F030202020403020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75678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DEC87-F2FE-4325-8864-A1B1678D0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/>
              <a:t>Reward</a:t>
            </a:r>
            <a:br>
              <a:rPr lang="en-US" sz="3600"/>
            </a:br>
            <a:r>
              <a:rPr lang="en-US" sz="3600"/>
              <a:t> 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BA201-D214-44C4-A0BA-5544B5FE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/>
              <a:t>When to use these:</a:t>
            </a:r>
          </a:p>
          <a:p>
            <a:pPr lvl="1"/>
            <a:r>
              <a:rPr lang="en-US"/>
              <a:t>Certain behaviors have been identified as important to increase.</a:t>
            </a:r>
          </a:p>
          <a:p>
            <a:pPr lvl="1">
              <a:buClr>
                <a:srgbClr val="8AD0D6"/>
              </a:buClr>
            </a:pPr>
            <a:r>
              <a:rPr lang="en-US"/>
              <a:t>You are using rewards but seeing little positive impact. 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56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F98E0-3E87-4E44-BC2B-22999725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cs typeface="Calibri Light"/>
              </a:rPr>
              <a:t>The Process 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64641B-DEF1-4259-8EE4-A86EC71DF2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23135"/>
              </p:ext>
            </p:extLst>
          </p:nvPr>
        </p:nvGraphicFramePr>
        <p:xfrm>
          <a:off x="646113" y="593387"/>
          <a:ext cx="10901362" cy="338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0959D10-F5B8-4B40-8CD4-9B8C7F9EE6B1}"/>
                  </a:ext>
                </a:extLst>
              </p14:cNvPr>
              <p14:cNvContentPartPr/>
              <p14:nvPr/>
            </p14:nvContentPartPr>
            <p14:xfrm>
              <a:off x="12976748" y="3713328"/>
              <a:ext cx="28574" cy="19049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0959D10-F5B8-4B40-8CD4-9B8C7F9EE6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60135" y="2760878"/>
                <a:ext cx="61467" cy="1904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4294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5920-6E63-4D60-9F56-3D20E30EE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4285" cy="1376718"/>
          </a:xfrm>
        </p:spPr>
        <p:txBody>
          <a:bodyPr/>
          <a:lstStyle/>
          <a:p>
            <a:r>
              <a:rPr lang="en-US" sz="3500">
                <a:cs typeface="Calibri Light"/>
              </a:rPr>
              <a:t>Identifying Behaviors for Increase Related to Virtual Learning</a:t>
            </a:r>
            <a:endParaRPr lang="en-US" sz="3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3F537-84D4-433D-B7EE-3D68F6ED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69" y="1920875"/>
            <a:ext cx="10646568" cy="4327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>
                <a:ea typeface="+mj-lt"/>
                <a:cs typeface="+mj-lt"/>
              </a:rPr>
              <a:t>What behaviors will help your student succeed in class/school?</a:t>
            </a:r>
          </a:p>
          <a:p>
            <a:pPr>
              <a:buClr>
                <a:srgbClr val="8AD0D6"/>
              </a:buClr>
            </a:pPr>
            <a:r>
              <a:rPr lang="en-US" sz="1800" b="1">
                <a:ea typeface="+mn-lt"/>
                <a:cs typeface="+mn-lt"/>
              </a:rPr>
              <a:t>What behaviors might increase social interactions? </a:t>
            </a:r>
          </a:p>
          <a:p>
            <a:pPr>
              <a:buClr>
                <a:srgbClr val="8AD0D6"/>
              </a:buClr>
            </a:pPr>
            <a:r>
              <a:rPr lang="en-US" sz="1800" b="1">
                <a:ea typeface="+mn-lt"/>
                <a:cs typeface="+mn-lt"/>
              </a:rPr>
              <a:t>Examples: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ea typeface="+mn-lt"/>
                <a:cs typeface="+mn-lt"/>
              </a:rPr>
              <a:t>Raising hand 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ea typeface="+mn-lt"/>
                <a:cs typeface="+mn-lt"/>
              </a:rPr>
              <a:t>Logging into class 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ea typeface="+mn-lt"/>
                <a:cs typeface="+mn-lt"/>
              </a:rPr>
              <a:t>Navigating the schedule 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ea typeface="+mn-lt"/>
                <a:cs typeface="+mn-lt"/>
              </a:rPr>
              <a:t>Maintaining safe hands 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ea typeface="+mn-lt"/>
                <a:cs typeface="+mn-lt"/>
              </a:rPr>
              <a:t>Completing an assignment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ea typeface="+mn-lt"/>
                <a:cs typeface="Calibri"/>
              </a:rPr>
              <a:t>Muting microphone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ea typeface="+mn-lt"/>
                <a:cs typeface="Calibri"/>
              </a:rPr>
              <a:t>Typing messages in the chat 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cs typeface="Calibri"/>
              </a:rPr>
              <a:t>Inviting a friend to study together (virtually)</a:t>
            </a:r>
          </a:p>
          <a:p>
            <a:pPr lvl="1">
              <a:buClr>
                <a:srgbClr val="8AD0D6"/>
              </a:buClr>
            </a:pPr>
            <a:r>
              <a:rPr lang="en-US" sz="1600">
                <a:cs typeface="Calibri"/>
              </a:rPr>
              <a:t>So many more! </a:t>
            </a:r>
          </a:p>
          <a:p>
            <a:pPr lvl="1">
              <a:buClr>
                <a:srgbClr val="8AD0D6"/>
              </a:buClr>
            </a:pPr>
            <a:endParaRPr lang="en-US" sz="1600">
              <a:cs typeface="Calibri"/>
            </a:endParaRPr>
          </a:p>
          <a:p>
            <a:pPr lvl="1">
              <a:buClr>
                <a:srgbClr val="8AD0D6"/>
              </a:buClr>
            </a:pPr>
            <a:endParaRPr lang="en-US" sz="1600" b="1">
              <a:cs typeface="Calibri"/>
            </a:endParaRPr>
          </a:p>
          <a:p>
            <a:pPr marL="457200" lvl="1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129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5920-6E63-4D60-9F56-3D20E30E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Identifying Potential Rewards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3F537-84D4-433D-B7EE-3D68F6ED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939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>
                <a:ea typeface="+mn-lt"/>
                <a:cs typeface="+mn-lt"/>
              </a:rPr>
              <a:t>Identify high interest activities or items in the home that could be used as potential rewards to increase important behaviors </a:t>
            </a:r>
            <a:endParaRPr lang="en-US" sz="1800"/>
          </a:p>
          <a:p>
            <a:pPr lvl="1">
              <a:buClr>
                <a:srgbClr val="8AD0D6"/>
              </a:buClr>
            </a:pPr>
            <a:r>
              <a:rPr lang="en-US">
                <a:ea typeface="+mn-lt"/>
                <a:cs typeface="+mn-lt"/>
              </a:rPr>
              <a:t>Ask your child</a:t>
            </a:r>
          </a:p>
          <a:p>
            <a:pPr lvl="1">
              <a:buClr>
                <a:srgbClr val="8AD0D6"/>
              </a:buClr>
            </a:pPr>
            <a:r>
              <a:rPr lang="en-US">
                <a:ea typeface="+mn-lt"/>
                <a:cs typeface="+mn-lt"/>
              </a:rPr>
              <a:t>Observe your child</a:t>
            </a:r>
          </a:p>
          <a:p>
            <a:pPr lvl="1">
              <a:buClr>
                <a:srgbClr val="8AD0D6"/>
              </a:buClr>
            </a:pPr>
            <a:r>
              <a:rPr lang="en-US">
                <a:ea typeface="+mn-lt"/>
                <a:cs typeface="+mn-lt"/>
              </a:rPr>
              <a:t>Present different items/activities and see what they pick </a:t>
            </a:r>
          </a:p>
          <a:p>
            <a:endParaRPr lang="en-US" sz="1800">
              <a:ea typeface="+mn-lt"/>
              <a:cs typeface="+mn-lt"/>
            </a:endParaRPr>
          </a:p>
          <a:p>
            <a:pPr>
              <a:buClr>
                <a:srgbClr val="8AD0D6"/>
              </a:buClr>
            </a:pPr>
            <a:r>
              <a:rPr lang="en-US" sz="1800">
                <a:ea typeface="+mn-lt"/>
                <a:cs typeface="+mn-lt"/>
              </a:rPr>
              <a:t>Examples include but are not limited to:</a:t>
            </a:r>
            <a:endParaRPr lang="en-US" sz="1800"/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264656-4AD4-45F1-AADC-F1FED390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4404285"/>
            <a:ext cx="11982453" cy="24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76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5EB3-FB58-48C7-9506-3E6D17EB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Be Specific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F5A9A-A9CF-49F2-AD30-D8B74D991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343" y="2088637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You want to be able to fade the tangible reward eventually. If you pair praise with the tangible, praise could become reinforcing over time</a:t>
            </a:r>
          </a:p>
          <a:p>
            <a:pPr>
              <a:buClr>
                <a:srgbClr val="8AD0D6"/>
              </a:buClr>
            </a:pPr>
            <a:r>
              <a:rPr lang="en-US">
                <a:ea typeface="+mn-lt"/>
                <a:cs typeface="+mn-lt"/>
              </a:rPr>
              <a:t>When giving verbal praise, make it specific. For example, instead of saying “good job”, saying “good job raising your hand” </a:t>
            </a:r>
            <a:endParaRPr lang="en-US"/>
          </a:p>
          <a:p>
            <a:pPr marL="457200" lvl="1" indent="0">
              <a:buNone/>
            </a:pPr>
            <a:endParaRPr lang="en-US" i="1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i="1">
              <a:ea typeface="+mn-lt"/>
              <a:cs typeface="+mn-lt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E074A69F-A4B5-4AD1-B9EF-8C9831721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6" t="9465" r="17316" b="18518"/>
          <a:stretch/>
        </p:blipFill>
        <p:spPr>
          <a:xfrm>
            <a:off x="2438399" y="4398073"/>
            <a:ext cx="1876303" cy="2085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0E808-DE1A-4B1E-9091-B0E40FD640FD}"/>
              </a:ext>
            </a:extLst>
          </p:cNvPr>
          <p:cNvSpPr txBox="1"/>
          <p:nvPr/>
        </p:nvSpPr>
        <p:spPr>
          <a:xfrm>
            <a:off x="4462462" y="5129211"/>
            <a:ext cx="70723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000"/>
              <a:t>+</a:t>
            </a:r>
          </a:p>
        </p:txBody>
      </p:sp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45D67932-0637-40E6-92A2-1B245BE35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12" y="436959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5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01C77-C59A-44C0-8F5A-7D6D8865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2F2F2"/>
                </a:solidFill>
                <a:cs typeface="Calibri Light"/>
              </a:rPr>
              <a:t>What we will review </a:t>
            </a:r>
            <a:endParaRPr lang="en-US">
              <a:solidFill>
                <a:srgbClr val="F2F2F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C97D3E-A503-4058-95A5-024D3B9A51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9721911"/>
              </p:ext>
            </p:extLst>
          </p:nvPr>
        </p:nvGraphicFramePr>
        <p:xfrm>
          <a:off x="5608638" y="965200"/>
          <a:ext cx="5785584" cy="5251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695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7474-A627-4BDE-9150-925CB512F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Immediacy of reward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21B2D-64DC-48B3-BBEC-02A50A86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Deliver the reward </a:t>
            </a:r>
            <a:r>
              <a:rPr lang="en-US" b="1" u="sng">
                <a:ea typeface="+mn-lt"/>
                <a:cs typeface="+mn-lt"/>
              </a:rPr>
              <a:t>immediately</a:t>
            </a:r>
            <a:r>
              <a:rPr lang="en-US">
                <a:ea typeface="+mn-lt"/>
                <a:cs typeface="+mn-lt"/>
              </a:rPr>
              <a:t> after the behavior is observed</a:t>
            </a:r>
          </a:p>
          <a:p>
            <a:r>
              <a:rPr lang="en-US">
                <a:ea typeface="+mn-lt"/>
                <a:cs typeface="+mn-lt"/>
              </a:rPr>
              <a:t>Avoid placing additional demands after student meets criteria. You want to build an association between the behavior and the reward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6084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3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DA45B-9A2A-4E50-9265-C174FB8E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cs typeface="Calibri Light"/>
              </a:rPr>
              <a:t>Consistency </a:t>
            </a:r>
            <a:endParaRPr lang="en-US">
              <a:solidFill>
                <a:srgbClr val="EBEBEB"/>
              </a:solidFill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A1156B8-A259-451C-9EF0-7E13309747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537826"/>
              </p:ext>
            </p:extLst>
          </p:nvPr>
        </p:nvGraphicFramePr>
        <p:xfrm>
          <a:off x="646113" y="593387"/>
          <a:ext cx="10901362" cy="338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0189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C4C0B-E7E3-4DE6-A871-19993FD4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Checklist</a:t>
            </a:r>
            <a:r>
              <a:rPr lang="en-US" sz="5000">
                <a:solidFill>
                  <a:srgbClr val="EBEBEB"/>
                </a:solidFill>
              </a:rPr>
              <a:t> Summary </a:t>
            </a:r>
            <a:endParaRPr lang="en-US" sz="5000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634A8-D9A2-47CF-BE78-24D90A6F6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559" y="-571"/>
            <a:ext cx="5311491" cy="68700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3021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C4C0B-E7E3-4DE6-A871-19993FD4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Checklist</a:t>
            </a:r>
            <a:r>
              <a:rPr lang="en-US" sz="5000">
                <a:solidFill>
                  <a:srgbClr val="EBEBEB"/>
                </a:solidFill>
              </a:rPr>
              <a:t> Summary </a:t>
            </a:r>
            <a:endParaRPr lang="en-US" sz="5000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739BF-C7FC-41E8-9C07-2A172B429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176" y="3805"/>
            <a:ext cx="5125871" cy="66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70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E106-4C48-451B-BDB7-DD8C07026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Part 1</a:t>
            </a:r>
            <a:r>
              <a:rPr lang="en-US">
                <a:cs typeface="Calibri Light"/>
              </a:rPr>
              <a:t>: </a:t>
            </a:r>
            <a:r>
              <a:rPr lang="en-US" sz="6000">
                <a:ea typeface="+mj-lt"/>
                <a:cs typeface="+mj-lt"/>
              </a:rPr>
              <a:t>Workspace Strategies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447628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DEC87-F2FE-4325-8864-A1B1678D0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/>
              <a:t>Setting up your space (it doesn’t have to be complicated!)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BA201-D214-44C4-A0BA-5544B5FE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/>
              <a:t>When to use this:</a:t>
            </a:r>
          </a:p>
          <a:p>
            <a:pPr lvl="1"/>
            <a:r>
              <a:rPr lang="en-US"/>
              <a:t>Child has difficulty transitioning between leisure and academic activities. </a:t>
            </a:r>
          </a:p>
          <a:p>
            <a:pPr lvl="1"/>
            <a:r>
              <a:rPr lang="en-US"/>
              <a:t>Child is easily distracted, stares off into space, or tries to access leisure activities during class. </a:t>
            </a:r>
          </a:p>
          <a:p>
            <a:pPr lvl="1"/>
            <a:r>
              <a:rPr lang="en-US"/>
              <a:t>Child finds it difficult to sit still, or stay at the computer.</a:t>
            </a:r>
          </a:p>
          <a:p>
            <a:pPr lvl="1"/>
            <a:r>
              <a:rPr lang="en-US"/>
              <a:t>Child is sensitive to their environment, for example you notice they dislike a lot of noise.</a:t>
            </a:r>
          </a:p>
        </p:txBody>
      </p:sp>
    </p:spTree>
    <p:extLst>
      <p:ext uri="{BB962C8B-B14F-4D97-AF65-F5344CB8AC3E}">
        <p14:creationId xmlns:p14="http://schemas.microsoft.com/office/powerpoint/2010/main" val="3313021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DEC87-F2FE-4325-8864-A1B1678D0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/>
              <a:t>Setting up your space (it doesn’t have to be complicated!)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BA201-D214-44C4-A0BA-5544B5FE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/>
              <a:t>Set aside specific space for learning and school work.</a:t>
            </a:r>
          </a:p>
          <a:p>
            <a:r>
              <a:rPr lang="en-US" b="1"/>
              <a:t>If you have an office or extra room: </a:t>
            </a:r>
            <a:r>
              <a:rPr lang="en-US"/>
              <a:t>you can set this up as a school area. </a:t>
            </a:r>
          </a:p>
          <a:p>
            <a:r>
              <a:rPr lang="en-US" b="1"/>
              <a:t>If you have limited space in your home: </a:t>
            </a:r>
            <a:r>
              <a:rPr lang="en-US"/>
              <a:t>use the environment to cue your child that it is time for learning. </a:t>
            </a:r>
          </a:p>
          <a:p>
            <a:pPr lvl="1"/>
            <a:r>
              <a:rPr lang="en-US"/>
              <a:t>Clear away clutter</a:t>
            </a:r>
          </a:p>
          <a:p>
            <a:pPr lvl="1"/>
            <a:r>
              <a:rPr lang="en-US"/>
              <a:t>Use items like the computer, pencils, and a notebook to signal they are at “school”</a:t>
            </a:r>
          </a:p>
        </p:txBody>
      </p:sp>
    </p:spTree>
    <p:extLst>
      <p:ext uri="{BB962C8B-B14F-4D97-AF65-F5344CB8AC3E}">
        <p14:creationId xmlns:p14="http://schemas.microsoft.com/office/powerpoint/2010/main" val="3337428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78B8E-FFA7-4C3C-843A-E7D8E7B3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your space (it doesn’t have to be complicated!)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A441B-FD29-46A9-948A-94B68F1DC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algn="ctr"/>
            <a:r>
              <a:rPr lang="en-US" sz="3600" b="1"/>
              <a:t>Before (messy table and TV)</a:t>
            </a:r>
          </a:p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ED7C2B6-13E9-4896-9F3E-008EB83ADB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363" y="2505074"/>
            <a:ext cx="5157785" cy="38683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5FF0BE-BA03-4867-B9C0-42FDB2142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8347" y="1932712"/>
            <a:ext cx="4396339" cy="576262"/>
          </a:xfrm>
        </p:spPr>
        <p:txBody>
          <a:bodyPr>
            <a:normAutofit fontScale="40000" lnSpcReduction="20000"/>
          </a:bodyPr>
          <a:lstStyle/>
          <a:p>
            <a:endParaRPr lang="en-US"/>
          </a:p>
          <a:p>
            <a:pPr algn="ctr"/>
            <a:r>
              <a:rPr lang="en-US" sz="3400" b="1"/>
              <a:t>After (Clear table, TV covered, materials out)</a:t>
            </a:r>
          </a:p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103D05-FB14-4F14-8C29-D7A1614D68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10071" y="2481262"/>
            <a:ext cx="5157784" cy="38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816D-52D9-4CDC-B1EC-726E72B1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Focus, Minimize Distractions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F3E61CE-D77B-4D03-9F5F-14A6956E9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806338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61560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116FD4F089E418AE529842BF279B1" ma:contentTypeVersion="12" ma:contentTypeDescription="Create a new document." ma:contentTypeScope="" ma:versionID="e19abfe059452353e2a80d2066ee7cb6">
  <xsd:schema xmlns:xsd="http://www.w3.org/2001/XMLSchema" xmlns:xs="http://www.w3.org/2001/XMLSchema" xmlns:p="http://schemas.microsoft.com/office/2006/metadata/properties" xmlns:ns3="7b6c6c90-98a0-4c19-bee0-a6dd9bdbf6db" xmlns:ns4="571aa223-cdbb-43d6-9816-5e709cb5937f" targetNamespace="http://schemas.microsoft.com/office/2006/metadata/properties" ma:root="true" ma:fieldsID="55ad11dec87d3cba437a82dbf0022f68" ns3:_="" ns4:_="">
    <xsd:import namespace="7b6c6c90-98a0-4c19-bee0-a6dd9bdbf6db"/>
    <xsd:import namespace="571aa223-cdbb-43d6-9816-5e709cb593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c6c90-98a0-4c19-bee0-a6dd9bdbf6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aa223-cdbb-43d6-9816-5e709cb593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577C45-BEBF-4289-A963-DFE8819077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BFE72E-177F-4E88-9AD4-0BAE9EC9392A}">
  <ds:schemaRefs>
    <ds:schemaRef ds:uri="571aa223-cdbb-43d6-9816-5e709cb5937f"/>
    <ds:schemaRef ds:uri="7b6c6c90-98a0-4c19-bee0-a6dd9bdbf6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9C9DF3E-BF0A-4E07-BF54-6C8DF7ACACDC}">
  <ds:schemaRefs>
    <ds:schemaRef ds:uri="http://schemas.microsoft.com/office/2006/documentManagement/types"/>
    <ds:schemaRef ds:uri="7b6c6c90-98a0-4c19-bee0-a6dd9bdbf6db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71aa223-cdbb-43d6-9816-5e709cb5937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1410</Words>
  <Application>Microsoft Office PowerPoint</Application>
  <PresentationFormat>Widescreen</PresentationFormat>
  <Paragraphs>173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Wingdings 3</vt:lpstr>
      <vt:lpstr>Ion</vt:lpstr>
      <vt:lpstr>Tips and Tricks to Tackle Virtual Learning</vt:lpstr>
      <vt:lpstr>PowerPoint Presentation</vt:lpstr>
      <vt:lpstr>Questions</vt:lpstr>
      <vt:lpstr>What we will review </vt:lpstr>
      <vt:lpstr>Part 1: Workspace Strategies</vt:lpstr>
      <vt:lpstr>Setting up your space (it doesn’t have to be complicated!)</vt:lpstr>
      <vt:lpstr>Setting up your space (it doesn’t have to be complicated!)</vt:lpstr>
      <vt:lpstr>Setting up your space (it doesn’t have to be complicated!)</vt:lpstr>
      <vt:lpstr>Support Focus, Minimize Distractions</vt:lpstr>
      <vt:lpstr>Provide Multiple Seating Options</vt:lpstr>
      <vt:lpstr>Post a Schedule</vt:lpstr>
      <vt:lpstr>Post a schedule</vt:lpstr>
      <vt:lpstr>Post a Schedule</vt:lpstr>
      <vt:lpstr>Post a Schedule</vt:lpstr>
      <vt:lpstr>Post a Schedule</vt:lpstr>
      <vt:lpstr>Part 2:  Prompting Strategies</vt:lpstr>
      <vt:lpstr>Prompting Strategies</vt:lpstr>
      <vt:lpstr>Prompts</vt:lpstr>
      <vt:lpstr>Example Scenario: Student is shouting out during virtual class. The classroom expectation is that students press the "raise hand" button on Teams</vt:lpstr>
      <vt:lpstr>Goal of prompts</vt:lpstr>
      <vt:lpstr>Prompt Dependency</vt:lpstr>
      <vt:lpstr>Alternatives to adult prompts</vt:lpstr>
      <vt:lpstr>Example Checklists for Virtual Learning </vt:lpstr>
      <vt:lpstr>Other Checklist Examples</vt:lpstr>
      <vt:lpstr>Additional Considerations</vt:lpstr>
      <vt:lpstr>Part 3:  Preventive Strategies </vt:lpstr>
      <vt:lpstr>Preventing Challenging Behaviors… and Teaching New Ones!</vt:lpstr>
      <vt:lpstr>Why Prevention?</vt:lpstr>
      <vt:lpstr>Identify Goals for the Day</vt:lpstr>
      <vt:lpstr>Identify Goals for the Day</vt:lpstr>
      <vt:lpstr>Review Any New Strategies</vt:lpstr>
      <vt:lpstr>Use Your Schedule</vt:lpstr>
      <vt:lpstr>Make Time for Fun</vt:lpstr>
      <vt:lpstr>Part 4:  Reward Strategies  </vt:lpstr>
      <vt:lpstr>Reward  Strategies</vt:lpstr>
      <vt:lpstr>The Process </vt:lpstr>
      <vt:lpstr>Identifying Behaviors for Increase Related to Virtual Learning</vt:lpstr>
      <vt:lpstr>Identifying Potential Rewards</vt:lpstr>
      <vt:lpstr>Be Specific </vt:lpstr>
      <vt:lpstr>Immediacy of reward</vt:lpstr>
      <vt:lpstr>Consistency </vt:lpstr>
      <vt:lpstr>Checklist Summary </vt:lpstr>
      <vt:lpstr>Checklist Summary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and Tricks to Tackle Virtual Learning</dc:title>
  <dc:creator>Sherman, Claire F</dc:creator>
  <cp:lastModifiedBy>Jennifer</cp:lastModifiedBy>
  <cp:revision>1</cp:revision>
  <dcterms:created xsi:type="dcterms:W3CDTF">2020-12-11T17:06:25Z</dcterms:created>
  <dcterms:modified xsi:type="dcterms:W3CDTF">2020-12-15T01:58:35Z</dcterms:modified>
</cp:coreProperties>
</file>